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5" r:id="rId3"/>
    <p:sldId id="306" r:id="rId4"/>
    <p:sldId id="307" r:id="rId5"/>
    <p:sldId id="304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8" r:id="rId23"/>
    <p:sldId id="309" r:id="rId24"/>
    <p:sldId id="310" r:id="rId25"/>
    <p:sldId id="301" r:id="rId26"/>
    <p:sldId id="300" r:id="rId27"/>
    <p:sldId id="302" r:id="rId28"/>
    <p:sldId id="303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9E0"/>
    <a:srgbClr val="B2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91047-CA37-4F3C-BBF7-5CBFEDDB4B65}" v="54" dt="2023-12-11T19:50:38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weckmüller" userId="4f951dfb41afc7ca" providerId="LiveId" clId="{6F46C0DE-8737-47FE-AB26-2749B46C3EB6}"/>
    <pc:docChg chg="custSel addSld modSld">
      <pc:chgData name="Patrick weckmüller" userId="4f951dfb41afc7ca" providerId="LiveId" clId="{6F46C0DE-8737-47FE-AB26-2749B46C3EB6}" dt="2023-11-08T12:32:19.374" v="1263" actId="20577"/>
      <pc:docMkLst>
        <pc:docMk/>
      </pc:docMkLst>
      <pc:sldChg chg="addSp modSp mod modAnim">
        <pc:chgData name="Patrick weckmüller" userId="4f951dfb41afc7ca" providerId="LiveId" clId="{6F46C0DE-8737-47FE-AB26-2749B46C3EB6}" dt="2023-11-08T11:44:00.320" v="271" actId="114"/>
        <pc:sldMkLst>
          <pc:docMk/>
          <pc:sldMk cId="3490071431" sldId="283"/>
        </pc:sldMkLst>
        <pc:spChg chg="add mod">
          <ac:chgData name="Patrick weckmüller" userId="4f951dfb41afc7ca" providerId="LiveId" clId="{6F46C0DE-8737-47FE-AB26-2749B46C3EB6}" dt="2023-11-08T11:39:43.075" v="64" actId="1076"/>
          <ac:spMkLst>
            <pc:docMk/>
            <pc:sldMk cId="3490071431" sldId="283"/>
            <ac:spMk id="7" creationId="{E9347501-0F2F-61C5-C3D8-BD0D73256B42}"/>
          </ac:spMkLst>
        </pc:spChg>
        <pc:spChg chg="add mod">
          <ac:chgData name="Patrick weckmüller" userId="4f951dfb41afc7ca" providerId="LiveId" clId="{6F46C0DE-8737-47FE-AB26-2749B46C3EB6}" dt="2023-11-08T11:44:00.320" v="271" actId="114"/>
          <ac:spMkLst>
            <pc:docMk/>
            <pc:sldMk cId="3490071431" sldId="283"/>
            <ac:spMk id="8" creationId="{30BA6E17-87A3-58D2-37D0-9003BCBA9DE9}"/>
          </ac:spMkLst>
        </pc:spChg>
        <pc:spChg chg="add mod">
          <ac:chgData name="Patrick weckmüller" userId="4f951dfb41afc7ca" providerId="LiveId" clId="{6F46C0DE-8737-47FE-AB26-2749B46C3EB6}" dt="2023-11-08T11:43:37.004" v="247" actId="114"/>
          <ac:spMkLst>
            <pc:docMk/>
            <pc:sldMk cId="3490071431" sldId="283"/>
            <ac:spMk id="9" creationId="{0A94E33E-92C5-1956-F20F-62D05B4A7EC6}"/>
          </ac:spMkLst>
        </pc:spChg>
        <pc:spChg chg="add mod">
          <ac:chgData name="Patrick weckmüller" userId="4f951dfb41afc7ca" providerId="LiveId" clId="{6F46C0DE-8737-47FE-AB26-2749B46C3EB6}" dt="2023-11-08T11:40:37.852" v="101" actId="207"/>
          <ac:spMkLst>
            <pc:docMk/>
            <pc:sldMk cId="3490071431" sldId="283"/>
            <ac:spMk id="10" creationId="{D0A1E82B-8E21-FADC-0E71-5005EF61C992}"/>
          </ac:spMkLst>
        </pc:spChg>
        <pc:spChg chg="add mod">
          <ac:chgData name="Patrick weckmüller" userId="4f951dfb41afc7ca" providerId="LiveId" clId="{6F46C0DE-8737-47FE-AB26-2749B46C3EB6}" dt="2023-11-08T11:41:00.445" v="106" actId="207"/>
          <ac:spMkLst>
            <pc:docMk/>
            <pc:sldMk cId="3490071431" sldId="283"/>
            <ac:spMk id="11" creationId="{412DD0C0-5925-C32E-9445-2FF773C6A78C}"/>
          </ac:spMkLst>
        </pc:spChg>
        <pc:spChg chg="add mod">
          <ac:chgData name="Patrick weckmüller" userId="4f951dfb41afc7ca" providerId="LiveId" clId="{6F46C0DE-8737-47FE-AB26-2749B46C3EB6}" dt="2023-11-08T11:42:31.315" v="208" actId="20577"/>
          <ac:spMkLst>
            <pc:docMk/>
            <pc:sldMk cId="3490071431" sldId="283"/>
            <ac:spMk id="12" creationId="{C8A08759-1036-69BA-47B4-B97A9449DE01}"/>
          </ac:spMkLst>
        </pc:spChg>
      </pc:sldChg>
      <pc:sldChg chg="modSp">
        <pc:chgData name="Patrick weckmüller" userId="4f951dfb41afc7ca" providerId="LiveId" clId="{6F46C0DE-8737-47FE-AB26-2749B46C3EB6}" dt="2023-11-08T12:25:56.062" v="1261" actId="20577"/>
        <pc:sldMkLst>
          <pc:docMk/>
          <pc:sldMk cId="3791507592" sldId="296"/>
        </pc:sldMkLst>
        <pc:spChg chg="mod">
          <ac:chgData name="Patrick weckmüller" userId="4f951dfb41afc7ca" providerId="LiveId" clId="{6F46C0DE-8737-47FE-AB26-2749B46C3EB6}" dt="2023-11-08T12:25:56.062" v="1261" actId="20577"/>
          <ac:spMkLst>
            <pc:docMk/>
            <pc:sldMk cId="3791507592" sldId="296"/>
            <ac:spMk id="7" creationId="{7D0B4EF3-C0D2-3008-538B-7741CB675B85}"/>
          </ac:spMkLst>
        </pc:spChg>
      </pc:sldChg>
      <pc:sldChg chg="modSp mod">
        <pc:chgData name="Patrick weckmüller" userId="4f951dfb41afc7ca" providerId="LiveId" clId="{6F46C0DE-8737-47FE-AB26-2749B46C3EB6}" dt="2023-11-08T12:32:19.374" v="1263" actId="20577"/>
        <pc:sldMkLst>
          <pc:docMk/>
          <pc:sldMk cId="4120444281" sldId="303"/>
        </pc:sldMkLst>
        <pc:spChg chg="mod">
          <ac:chgData name="Patrick weckmüller" userId="4f951dfb41afc7ca" providerId="LiveId" clId="{6F46C0DE-8737-47FE-AB26-2749B46C3EB6}" dt="2023-11-08T12:32:19.374" v="1263" actId="20577"/>
          <ac:spMkLst>
            <pc:docMk/>
            <pc:sldMk cId="4120444281" sldId="303"/>
            <ac:spMk id="2" creationId="{237F3FB8-0C53-C4EF-E315-664B7DD12D5C}"/>
          </ac:spMkLst>
        </pc:spChg>
      </pc:sldChg>
      <pc:sldChg chg="addSp delSp modSp add mod delAnim modAnim">
        <pc:chgData name="Patrick weckmüller" userId="4f951dfb41afc7ca" providerId="LiveId" clId="{6F46C0DE-8737-47FE-AB26-2749B46C3EB6}" dt="2023-11-08T11:52:46.356" v="544" actId="1076"/>
        <pc:sldMkLst>
          <pc:docMk/>
          <pc:sldMk cId="1124950505" sldId="305"/>
        </pc:sldMkLst>
        <pc:spChg chg="mod">
          <ac:chgData name="Patrick weckmüller" userId="4f951dfb41afc7ca" providerId="LiveId" clId="{6F46C0DE-8737-47FE-AB26-2749B46C3EB6}" dt="2023-11-08T11:45:22.121" v="304" actId="20577"/>
          <ac:spMkLst>
            <pc:docMk/>
            <pc:sldMk cId="1124950505" sldId="305"/>
            <ac:spMk id="2" creationId="{237F3FB8-0C53-C4EF-E315-664B7DD12D5C}"/>
          </ac:spMkLst>
        </pc:spChg>
        <pc:spChg chg="del">
          <ac:chgData name="Patrick weckmüller" userId="4f951dfb41afc7ca" providerId="LiveId" clId="{6F46C0DE-8737-47FE-AB26-2749B46C3EB6}" dt="2023-11-08T11:46:09.491" v="307" actId="478"/>
          <ac:spMkLst>
            <pc:docMk/>
            <pc:sldMk cId="1124950505" sldId="305"/>
            <ac:spMk id="7" creationId="{E9347501-0F2F-61C5-C3D8-BD0D73256B42}"/>
          </ac:spMkLst>
        </pc:spChg>
        <pc:spChg chg="del">
          <ac:chgData name="Patrick weckmüller" userId="4f951dfb41afc7ca" providerId="LiveId" clId="{6F46C0DE-8737-47FE-AB26-2749B46C3EB6}" dt="2023-11-08T11:46:11.697" v="310" actId="478"/>
          <ac:spMkLst>
            <pc:docMk/>
            <pc:sldMk cId="1124950505" sldId="305"/>
            <ac:spMk id="8" creationId="{30BA6E17-87A3-58D2-37D0-9003BCBA9DE9}"/>
          </ac:spMkLst>
        </pc:spChg>
        <pc:spChg chg="mod">
          <ac:chgData name="Patrick weckmüller" userId="4f951dfb41afc7ca" providerId="LiveId" clId="{6F46C0DE-8737-47FE-AB26-2749B46C3EB6}" dt="2023-11-08T11:47:06.747" v="320" actId="1076"/>
          <ac:spMkLst>
            <pc:docMk/>
            <pc:sldMk cId="1124950505" sldId="305"/>
            <ac:spMk id="9" creationId="{0A94E33E-92C5-1956-F20F-62D05B4A7EC6}"/>
          </ac:spMkLst>
        </pc:spChg>
        <pc:spChg chg="del">
          <ac:chgData name="Patrick weckmüller" userId="4f951dfb41afc7ca" providerId="LiveId" clId="{6F46C0DE-8737-47FE-AB26-2749B46C3EB6}" dt="2023-11-08T11:46:11.044" v="309" actId="478"/>
          <ac:spMkLst>
            <pc:docMk/>
            <pc:sldMk cId="1124950505" sldId="305"/>
            <ac:spMk id="10" creationId="{D0A1E82B-8E21-FADC-0E71-5005EF61C992}"/>
          </ac:spMkLst>
        </pc:spChg>
        <pc:spChg chg="del">
          <ac:chgData name="Patrick weckmüller" userId="4f951dfb41afc7ca" providerId="LiveId" clId="{6F46C0DE-8737-47FE-AB26-2749B46C3EB6}" dt="2023-11-08T11:46:10.264" v="308" actId="478"/>
          <ac:spMkLst>
            <pc:docMk/>
            <pc:sldMk cId="1124950505" sldId="305"/>
            <ac:spMk id="11" creationId="{412DD0C0-5925-C32E-9445-2FF773C6A78C}"/>
          </ac:spMkLst>
        </pc:spChg>
        <pc:spChg chg="mod">
          <ac:chgData name="Patrick weckmüller" userId="4f951dfb41afc7ca" providerId="LiveId" clId="{6F46C0DE-8737-47FE-AB26-2749B46C3EB6}" dt="2023-11-08T11:48:02.059" v="386" actId="14100"/>
          <ac:spMkLst>
            <pc:docMk/>
            <pc:sldMk cId="1124950505" sldId="305"/>
            <ac:spMk id="12" creationId="{C8A08759-1036-69BA-47B4-B97A9449DE01}"/>
          </ac:spMkLst>
        </pc:spChg>
        <pc:spChg chg="add mod">
          <ac:chgData name="Patrick weckmüller" userId="4f951dfb41afc7ca" providerId="LiveId" clId="{6F46C0DE-8737-47FE-AB26-2749B46C3EB6}" dt="2023-11-08T11:48:59.500" v="400" actId="1076"/>
          <ac:spMkLst>
            <pc:docMk/>
            <pc:sldMk cId="1124950505" sldId="305"/>
            <ac:spMk id="13" creationId="{972C3912-651C-5E55-1349-AA3443E0023B}"/>
          </ac:spMkLst>
        </pc:spChg>
        <pc:spChg chg="add mod">
          <ac:chgData name="Patrick weckmüller" userId="4f951dfb41afc7ca" providerId="LiveId" clId="{6F46C0DE-8737-47FE-AB26-2749B46C3EB6}" dt="2023-11-08T11:50:05.987" v="418" actId="339"/>
          <ac:spMkLst>
            <pc:docMk/>
            <pc:sldMk cId="1124950505" sldId="305"/>
            <ac:spMk id="14" creationId="{CCCFCBA9-AE4D-9CFB-DF66-63B845994896}"/>
          </ac:spMkLst>
        </pc:spChg>
        <pc:spChg chg="add mod">
          <ac:chgData name="Patrick weckmüller" userId="4f951dfb41afc7ca" providerId="LiveId" clId="{6F46C0DE-8737-47FE-AB26-2749B46C3EB6}" dt="2023-11-08T11:50:09.163" v="419" actId="339"/>
          <ac:spMkLst>
            <pc:docMk/>
            <pc:sldMk cId="1124950505" sldId="305"/>
            <ac:spMk id="15" creationId="{4D9F97B2-D7AC-918E-B4CF-7AE1553784AB}"/>
          </ac:spMkLst>
        </pc:spChg>
        <pc:spChg chg="add mod">
          <ac:chgData name="Patrick weckmüller" userId="4f951dfb41afc7ca" providerId="LiveId" clId="{6F46C0DE-8737-47FE-AB26-2749B46C3EB6}" dt="2023-11-08T11:52:46.356" v="544" actId="1076"/>
          <ac:spMkLst>
            <pc:docMk/>
            <pc:sldMk cId="1124950505" sldId="305"/>
            <ac:spMk id="16" creationId="{B9AB0C03-B940-59B7-B4FF-3358AB9608EC}"/>
          </ac:spMkLst>
        </pc:spChg>
      </pc:sldChg>
      <pc:sldChg chg="modSp add mod modAnim">
        <pc:chgData name="Patrick weckmüller" userId="4f951dfb41afc7ca" providerId="LiveId" clId="{6F46C0DE-8737-47FE-AB26-2749B46C3EB6}" dt="2023-11-08T11:52:37.504" v="542" actId="1076"/>
        <pc:sldMkLst>
          <pc:docMk/>
          <pc:sldMk cId="3295795471" sldId="306"/>
        </pc:sldMkLst>
        <pc:spChg chg="mod">
          <ac:chgData name="Patrick weckmüller" userId="4f951dfb41afc7ca" providerId="LiveId" clId="{6F46C0DE-8737-47FE-AB26-2749B46C3EB6}" dt="2023-11-08T11:52:27.131" v="539" actId="14100"/>
          <ac:spMkLst>
            <pc:docMk/>
            <pc:sldMk cId="3295795471" sldId="306"/>
            <ac:spMk id="12" creationId="{C8A08759-1036-69BA-47B4-B97A9449DE01}"/>
          </ac:spMkLst>
        </pc:spChg>
        <pc:spChg chg="mod">
          <ac:chgData name="Patrick weckmüller" userId="4f951dfb41afc7ca" providerId="LiveId" clId="{6F46C0DE-8737-47FE-AB26-2749B46C3EB6}" dt="2023-11-08T11:51:14.372" v="428" actId="1076"/>
          <ac:spMkLst>
            <pc:docMk/>
            <pc:sldMk cId="3295795471" sldId="306"/>
            <ac:spMk id="14" creationId="{CCCFCBA9-AE4D-9CFB-DF66-63B845994896}"/>
          </ac:spMkLst>
        </pc:spChg>
        <pc:spChg chg="mod">
          <ac:chgData name="Patrick weckmüller" userId="4f951dfb41afc7ca" providerId="LiveId" clId="{6F46C0DE-8737-47FE-AB26-2749B46C3EB6}" dt="2023-11-08T11:51:26.284" v="433" actId="1076"/>
          <ac:spMkLst>
            <pc:docMk/>
            <pc:sldMk cId="3295795471" sldId="306"/>
            <ac:spMk id="15" creationId="{4D9F97B2-D7AC-918E-B4CF-7AE1553784AB}"/>
          </ac:spMkLst>
        </pc:spChg>
        <pc:spChg chg="mod">
          <ac:chgData name="Patrick weckmüller" userId="4f951dfb41afc7ca" providerId="LiveId" clId="{6F46C0DE-8737-47FE-AB26-2749B46C3EB6}" dt="2023-11-08T11:52:37.504" v="542" actId="1076"/>
          <ac:spMkLst>
            <pc:docMk/>
            <pc:sldMk cId="3295795471" sldId="306"/>
            <ac:spMk id="16" creationId="{B9AB0C03-B940-59B7-B4FF-3358AB9608EC}"/>
          </ac:spMkLst>
        </pc:spChg>
      </pc:sldChg>
      <pc:sldChg chg="delSp modSp add mod modAnim">
        <pc:chgData name="Patrick weckmüller" userId="4f951dfb41afc7ca" providerId="LiveId" clId="{6F46C0DE-8737-47FE-AB26-2749B46C3EB6}" dt="2023-11-08T12:00:56.502" v="1222"/>
        <pc:sldMkLst>
          <pc:docMk/>
          <pc:sldMk cId="3633768169" sldId="307"/>
        </pc:sldMkLst>
        <pc:spChg chg="mod">
          <ac:chgData name="Patrick weckmüller" userId="4f951dfb41afc7ca" providerId="LiveId" clId="{6F46C0DE-8737-47FE-AB26-2749B46C3EB6}" dt="2023-11-08T11:53:28.638" v="570" actId="20577"/>
          <ac:spMkLst>
            <pc:docMk/>
            <pc:sldMk cId="3633768169" sldId="307"/>
            <ac:spMk id="2" creationId="{237F3FB8-0C53-C4EF-E315-664B7DD12D5C}"/>
          </ac:spMkLst>
        </pc:spChg>
        <pc:spChg chg="del">
          <ac:chgData name="Patrick weckmüller" userId="4f951dfb41afc7ca" providerId="LiveId" clId="{6F46C0DE-8737-47FE-AB26-2749B46C3EB6}" dt="2023-11-08T11:53:37.556" v="574" actId="478"/>
          <ac:spMkLst>
            <pc:docMk/>
            <pc:sldMk cId="3633768169" sldId="307"/>
            <ac:spMk id="9" creationId="{0A94E33E-92C5-1956-F20F-62D05B4A7EC6}"/>
          </ac:spMkLst>
        </pc:spChg>
        <pc:spChg chg="mod">
          <ac:chgData name="Patrick weckmüller" userId="4f951dfb41afc7ca" providerId="LiveId" clId="{6F46C0DE-8737-47FE-AB26-2749B46C3EB6}" dt="2023-11-08T11:59:02.308" v="1200" actId="688"/>
          <ac:spMkLst>
            <pc:docMk/>
            <pc:sldMk cId="3633768169" sldId="307"/>
            <ac:spMk id="12" creationId="{C8A08759-1036-69BA-47B4-B97A9449DE01}"/>
          </ac:spMkLst>
        </pc:spChg>
        <pc:spChg chg="del">
          <ac:chgData name="Patrick weckmüller" userId="4f951dfb41afc7ca" providerId="LiveId" clId="{6F46C0DE-8737-47FE-AB26-2749B46C3EB6}" dt="2023-11-08T11:53:38.475" v="575" actId="478"/>
          <ac:spMkLst>
            <pc:docMk/>
            <pc:sldMk cId="3633768169" sldId="307"/>
            <ac:spMk id="13" creationId="{972C3912-651C-5E55-1349-AA3443E0023B}"/>
          </ac:spMkLst>
        </pc:spChg>
        <pc:spChg chg="del">
          <ac:chgData name="Patrick weckmüller" userId="4f951dfb41afc7ca" providerId="LiveId" clId="{6F46C0DE-8737-47FE-AB26-2749B46C3EB6}" dt="2023-11-08T11:53:36.452" v="573" actId="478"/>
          <ac:spMkLst>
            <pc:docMk/>
            <pc:sldMk cId="3633768169" sldId="307"/>
            <ac:spMk id="14" creationId="{CCCFCBA9-AE4D-9CFB-DF66-63B845994896}"/>
          </ac:spMkLst>
        </pc:spChg>
        <pc:spChg chg="del">
          <ac:chgData name="Patrick weckmüller" userId="4f951dfb41afc7ca" providerId="LiveId" clId="{6F46C0DE-8737-47FE-AB26-2749B46C3EB6}" dt="2023-11-08T11:53:35.639" v="572" actId="478"/>
          <ac:spMkLst>
            <pc:docMk/>
            <pc:sldMk cId="3633768169" sldId="307"/>
            <ac:spMk id="15" creationId="{4D9F97B2-D7AC-918E-B4CF-7AE1553784AB}"/>
          </ac:spMkLst>
        </pc:spChg>
        <pc:spChg chg="del">
          <ac:chgData name="Patrick weckmüller" userId="4f951dfb41afc7ca" providerId="LiveId" clId="{6F46C0DE-8737-47FE-AB26-2749B46C3EB6}" dt="2023-11-08T11:53:34.847" v="571" actId="478"/>
          <ac:spMkLst>
            <pc:docMk/>
            <pc:sldMk cId="3633768169" sldId="307"/>
            <ac:spMk id="16" creationId="{B9AB0C03-B940-59B7-B4FF-3358AB9608EC}"/>
          </ac:spMkLst>
        </pc:spChg>
      </pc:sldChg>
    </pc:docChg>
  </pc:docChgLst>
  <pc:docChgLst>
    <pc:chgData name="Patrick weckmüller" userId="4f951dfb41afc7ca" providerId="LiveId" clId="{04D91047-CA37-4F3C-BBF7-5CBFEDDB4B65}"/>
    <pc:docChg chg="custSel addSld delSld modSld">
      <pc:chgData name="Patrick weckmüller" userId="4f951dfb41afc7ca" providerId="LiveId" clId="{04D91047-CA37-4F3C-BBF7-5CBFEDDB4B65}" dt="2023-12-11T20:03:14.274" v="305" actId="2696"/>
      <pc:docMkLst>
        <pc:docMk/>
      </pc:docMkLst>
      <pc:sldChg chg="addSp delSp modSp add mod delAnim">
        <pc:chgData name="Patrick weckmüller" userId="4f951dfb41afc7ca" providerId="LiveId" clId="{04D91047-CA37-4F3C-BBF7-5CBFEDDB4B65}" dt="2023-11-16T10:32:14.583" v="144" actId="1076"/>
        <pc:sldMkLst>
          <pc:docMk/>
          <pc:sldMk cId="2792315585" sldId="308"/>
        </pc:sldMkLst>
        <pc:spChg chg="del">
          <ac:chgData name="Patrick weckmüller" userId="4f951dfb41afc7ca" providerId="LiveId" clId="{04D91047-CA37-4F3C-BBF7-5CBFEDDB4B65}" dt="2023-11-16T10:25:09.076" v="1" actId="478"/>
          <ac:spMkLst>
            <pc:docMk/>
            <pc:sldMk cId="2792315585" sldId="308"/>
            <ac:spMk id="7" creationId="{7D0B4EF3-C0D2-3008-538B-7741CB675B85}"/>
          </ac:spMkLst>
        </pc:spChg>
        <pc:spChg chg="add mod">
          <ac:chgData name="Patrick weckmüller" userId="4f951dfb41afc7ca" providerId="LiveId" clId="{04D91047-CA37-4F3C-BBF7-5CBFEDDB4B65}" dt="2023-11-16T10:28:48.630" v="26" actId="1076"/>
          <ac:spMkLst>
            <pc:docMk/>
            <pc:sldMk cId="2792315585" sldId="308"/>
            <ac:spMk id="8" creationId="{7A91E58C-BA19-8992-42E1-6E50B7D69E52}"/>
          </ac:spMkLst>
        </pc:spChg>
        <pc:spChg chg="add mod">
          <ac:chgData name="Patrick weckmüller" userId="4f951dfb41afc7ca" providerId="LiveId" clId="{04D91047-CA37-4F3C-BBF7-5CBFEDDB4B65}" dt="2023-11-16T10:29:47.848" v="44" actId="207"/>
          <ac:spMkLst>
            <pc:docMk/>
            <pc:sldMk cId="2792315585" sldId="308"/>
            <ac:spMk id="9" creationId="{A492E288-5D6A-028A-865A-6D32E9D82F30}"/>
          </ac:spMkLst>
        </pc:spChg>
        <pc:spChg chg="add mod">
          <ac:chgData name="Patrick weckmüller" userId="4f951dfb41afc7ca" providerId="LiveId" clId="{04D91047-CA37-4F3C-BBF7-5CBFEDDB4B65}" dt="2023-11-16T10:29:41.183" v="43" actId="207"/>
          <ac:spMkLst>
            <pc:docMk/>
            <pc:sldMk cId="2792315585" sldId="308"/>
            <ac:spMk id="10" creationId="{252F7E2C-1C37-2B50-BACE-4E0BB8233419}"/>
          </ac:spMkLst>
        </pc:spChg>
        <pc:spChg chg="add mod">
          <ac:chgData name="Patrick weckmüller" userId="4f951dfb41afc7ca" providerId="LiveId" clId="{04D91047-CA37-4F3C-BBF7-5CBFEDDB4B65}" dt="2023-11-16T10:31:02.440" v="83" actId="1076"/>
          <ac:spMkLst>
            <pc:docMk/>
            <pc:sldMk cId="2792315585" sldId="308"/>
            <ac:spMk id="11" creationId="{9DDD7A04-461E-264A-856A-9F9BB77F7BC6}"/>
          </ac:spMkLst>
        </pc:spChg>
        <pc:spChg chg="add mod">
          <ac:chgData name="Patrick weckmüller" userId="4f951dfb41afc7ca" providerId="LiveId" clId="{04D91047-CA37-4F3C-BBF7-5CBFEDDB4B65}" dt="2023-11-16T10:31:48.078" v="113" actId="113"/>
          <ac:spMkLst>
            <pc:docMk/>
            <pc:sldMk cId="2792315585" sldId="308"/>
            <ac:spMk id="12" creationId="{0658F718-64CB-AEC7-1660-69C88A109C0E}"/>
          </ac:spMkLst>
        </pc:spChg>
        <pc:spChg chg="add mod">
          <ac:chgData name="Patrick weckmüller" userId="4f951dfb41afc7ca" providerId="LiveId" clId="{04D91047-CA37-4F3C-BBF7-5CBFEDDB4B65}" dt="2023-11-16T10:32:14.583" v="144" actId="1076"/>
          <ac:spMkLst>
            <pc:docMk/>
            <pc:sldMk cId="2792315585" sldId="308"/>
            <ac:spMk id="13" creationId="{353A4BE1-4B0A-99AD-2CC3-B1E8BE065016}"/>
          </ac:spMkLst>
        </pc:spChg>
        <pc:picChg chg="mod">
          <ac:chgData name="Patrick weckmüller" userId="4f951dfb41afc7ca" providerId="LiveId" clId="{04D91047-CA37-4F3C-BBF7-5CBFEDDB4B65}" dt="2023-11-16T10:26:59.078" v="11" actId="14100"/>
          <ac:picMkLst>
            <pc:docMk/>
            <pc:sldMk cId="2792315585" sldId="308"/>
            <ac:picMk id="4" creationId="{094DC12D-4A22-BD61-3A0A-2F6A6A8CB558}"/>
          </ac:picMkLst>
        </pc:picChg>
        <pc:picChg chg="add mod">
          <ac:chgData name="Patrick weckmüller" userId="4f951dfb41afc7ca" providerId="LiveId" clId="{04D91047-CA37-4F3C-BBF7-5CBFEDDB4B65}" dt="2023-11-16T10:26:21.080" v="8" actId="1076"/>
          <ac:picMkLst>
            <pc:docMk/>
            <pc:sldMk cId="2792315585" sldId="308"/>
            <ac:picMk id="1026" creationId="{73749EE6-5332-F691-D921-2448C7087820}"/>
          </ac:picMkLst>
        </pc:picChg>
        <pc:picChg chg="add mod">
          <ac:chgData name="Patrick weckmüller" userId="4f951dfb41afc7ca" providerId="LiveId" clId="{04D91047-CA37-4F3C-BBF7-5CBFEDDB4B65}" dt="2023-11-16T10:29:19.150" v="36" actId="1076"/>
          <ac:picMkLst>
            <pc:docMk/>
            <pc:sldMk cId="2792315585" sldId="308"/>
            <ac:picMk id="1028" creationId="{188F9F21-C7AF-274D-C76C-BC214D6D122F}"/>
          </ac:picMkLst>
        </pc:picChg>
        <pc:picChg chg="add mod">
          <ac:chgData name="Patrick weckmüller" userId="4f951dfb41afc7ca" providerId="LiveId" clId="{04D91047-CA37-4F3C-BBF7-5CBFEDDB4B65}" dt="2023-11-16T10:27:49.217" v="18" actId="1076"/>
          <ac:picMkLst>
            <pc:docMk/>
            <pc:sldMk cId="2792315585" sldId="308"/>
            <ac:picMk id="1030" creationId="{AE815F8F-1619-30F4-8256-9DA538024285}"/>
          </ac:picMkLst>
        </pc:picChg>
      </pc:sldChg>
      <pc:sldChg chg="addSp delSp modSp add">
        <pc:chgData name="Patrick weckmüller" userId="4f951dfb41afc7ca" providerId="LiveId" clId="{04D91047-CA37-4F3C-BBF7-5CBFEDDB4B65}" dt="2023-11-16T10:34:00.853" v="157" actId="1076"/>
        <pc:sldMkLst>
          <pc:docMk/>
          <pc:sldMk cId="2736644711" sldId="309"/>
        </pc:sldMkLst>
        <pc:picChg chg="del">
          <ac:chgData name="Patrick weckmüller" userId="4f951dfb41afc7ca" providerId="LiveId" clId="{04D91047-CA37-4F3C-BBF7-5CBFEDDB4B65}" dt="2023-11-16T10:33:05.930" v="146" actId="478"/>
          <ac:picMkLst>
            <pc:docMk/>
            <pc:sldMk cId="2736644711" sldId="309"/>
            <ac:picMk id="1026" creationId="{73749EE6-5332-F691-D921-2448C7087820}"/>
          </ac:picMkLst>
        </pc:picChg>
        <pc:picChg chg="del">
          <ac:chgData name="Patrick weckmüller" userId="4f951dfb41afc7ca" providerId="LiveId" clId="{04D91047-CA37-4F3C-BBF7-5CBFEDDB4B65}" dt="2023-11-16T10:33:51.655" v="152" actId="478"/>
          <ac:picMkLst>
            <pc:docMk/>
            <pc:sldMk cId="2736644711" sldId="309"/>
            <ac:picMk id="1028" creationId="{188F9F21-C7AF-274D-C76C-BC214D6D122F}"/>
          </ac:picMkLst>
        </pc:picChg>
        <pc:picChg chg="add mod">
          <ac:chgData name="Patrick weckmüller" userId="4f951dfb41afc7ca" providerId="LiveId" clId="{04D91047-CA37-4F3C-BBF7-5CBFEDDB4B65}" dt="2023-11-16T10:33:18.671" v="151" actId="1076"/>
          <ac:picMkLst>
            <pc:docMk/>
            <pc:sldMk cId="2736644711" sldId="309"/>
            <ac:picMk id="2050" creationId="{3FDEF88D-C96A-1BD6-C012-70AB4D1EDE2F}"/>
          </ac:picMkLst>
        </pc:picChg>
        <pc:picChg chg="add mod">
          <ac:chgData name="Patrick weckmüller" userId="4f951dfb41afc7ca" providerId="LiveId" clId="{04D91047-CA37-4F3C-BBF7-5CBFEDDB4B65}" dt="2023-11-16T10:34:00.853" v="157" actId="1076"/>
          <ac:picMkLst>
            <pc:docMk/>
            <pc:sldMk cId="2736644711" sldId="309"/>
            <ac:picMk id="2052" creationId="{2A2F2AC4-4EB7-4B5A-D4DC-F4AF1CDA7B34}"/>
          </ac:picMkLst>
        </pc:picChg>
      </pc:sldChg>
      <pc:sldChg chg="addSp delSp modSp add mod">
        <pc:chgData name="Patrick weckmüller" userId="4f951dfb41afc7ca" providerId="LiveId" clId="{04D91047-CA37-4F3C-BBF7-5CBFEDDB4B65}" dt="2023-11-16T10:40:46.757" v="241" actId="1076"/>
        <pc:sldMkLst>
          <pc:docMk/>
          <pc:sldMk cId="1547818930" sldId="310"/>
        </pc:sldMkLst>
        <pc:spChg chg="add mod">
          <ac:chgData name="Patrick weckmüller" userId="4f951dfb41afc7ca" providerId="LiveId" clId="{04D91047-CA37-4F3C-BBF7-5CBFEDDB4B65}" dt="2023-11-16T10:40:46.757" v="241" actId="1076"/>
          <ac:spMkLst>
            <pc:docMk/>
            <pc:sldMk cId="1547818930" sldId="310"/>
            <ac:spMk id="7" creationId="{B0145853-AD88-902C-4FA9-0EE1D5E3173C}"/>
          </ac:spMkLst>
        </pc:spChg>
        <pc:picChg chg="del">
          <ac:chgData name="Patrick weckmüller" userId="4f951dfb41afc7ca" providerId="LiveId" clId="{04D91047-CA37-4F3C-BBF7-5CBFEDDB4B65}" dt="2023-11-16T10:38:24.221" v="159" actId="478"/>
          <ac:picMkLst>
            <pc:docMk/>
            <pc:sldMk cId="1547818930" sldId="310"/>
            <ac:picMk id="2050" creationId="{3FDEF88D-C96A-1BD6-C012-70AB4D1EDE2F}"/>
          </ac:picMkLst>
        </pc:picChg>
        <pc:picChg chg="del">
          <ac:chgData name="Patrick weckmüller" userId="4f951dfb41afc7ca" providerId="LiveId" clId="{04D91047-CA37-4F3C-BBF7-5CBFEDDB4B65}" dt="2023-11-16T10:38:49.139" v="163" actId="478"/>
          <ac:picMkLst>
            <pc:docMk/>
            <pc:sldMk cId="1547818930" sldId="310"/>
            <ac:picMk id="2052" creationId="{2A2F2AC4-4EB7-4B5A-D4DC-F4AF1CDA7B34}"/>
          </ac:picMkLst>
        </pc:picChg>
        <pc:picChg chg="add mod">
          <ac:chgData name="Patrick weckmüller" userId="4f951dfb41afc7ca" providerId="LiveId" clId="{04D91047-CA37-4F3C-BBF7-5CBFEDDB4B65}" dt="2023-11-16T10:38:29.838" v="162" actId="1076"/>
          <ac:picMkLst>
            <pc:docMk/>
            <pc:sldMk cId="1547818930" sldId="310"/>
            <ac:picMk id="3074" creationId="{85B61035-7291-D465-3826-A9B6685F13F7}"/>
          </ac:picMkLst>
        </pc:picChg>
        <pc:picChg chg="add mod">
          <ac:chgData name="Patrick weckmüller" userId="4f951dfb41afc7ca" providerId="LiveId" clId="{04D91047-CA37-4F3C-BBF7-5CBFEDDB4B65}" dt="2023-11-16T10:38:56.650" v="166" actId="1076"/>
          <ac:picMkLst>
            <pc:docMk/>
            <pc:sldMk cId="1547818930" sldId="310"/>
            <ac:picMk id="3076" creationId="{25D17CB9-6DAE-910B-6FB6-F8A6E358CF51}"/>
          </ac:picMkLst>
        </pc:picChg>
      </pc:sldChg>
      <pc:sldChg chg="addSp delSp modSp new del mod">
        <pc:chgData name="Patrick weckmüller" userId="4f951dfb41afc7ca" providerId="LiveId" clId="{04D91047-CA37-4F3C-BBF7-5CBFEDDB4B65}" dt="2023-12-11T20:03:14.274" v="305" actId="2696"/>
        <pc:sldMkLst>
          <pc:docMk/>
          <pc:sldMk cId="3865410246" sldId="311"/>
        </pc:sldMkLst>
        <pc:spChg chg="del">
          <ac:chgData name="Patrick weckmüller" userId="4f951dfb41afc7ca" providerId="LiveId" clId="{04D91047-CA37-4F3C-BBF7-5CBFEDDB4B65}" dt="2023-12-11T19:49:49.249" v="244" actId="478"/>
          <ac:spMkLst>
            <pc:docMk/>
            <pc:sldMk cId="3865410246" sldId="311"/>
            <ac:spMk id="2" creationId="{63C3E500-4516-91D1-F905-8284EBFC0F38}"/>
          </ac:spMkLst>
        </pc:spChg>
        <pc:spChg chg="del mod">
          <ac:chgData name="Patrick weckmüller" userId="4f951dfb41afc7ca" providerId="LiveId" clId="{04D91047-CA37-4F3C-BBF7-5CBFEDDB4B65}" dt="2023-12-11T19:49:51.119" v="245" actId="478"/>
          <ac:spMkLst>
            <pc:docMk/>
            <pc:sldMk cId="3865410246" sldId="311"/>
            <ac:spMk id="3" creationId="{3B00E91D-3C03-291D-7373-18EF496BED60}"/>
          </ac:spMkLst>
        </pc:spChg>
        <pc:spChg chg="add mod">
          <ac:chgData name="Patrick weckmüller" userId="4f951dfb41afc7ca" providerId="LiveId" clId="{04D91047-CA37-4F3C-BBF7-5CBFEDDB4B65}" dt="2023-12-11T19:50:10.981" v="247" actId="1076"/>
          <ac:spMkLst>
            <pc:docMk/>
            <pc:sldMk cId="3865410246" sldId="311"/>
            <ac:spMk id="4" creationId="{0E8093F2-F581-1FA1-95C3-10F3DDD131CF}"/>
          </ac:spMkLst>
        </pc:spChg>
        <pc:spChg chg="add mod">
          <ac:chgData name="Patrick weckmüller" userId="4f951dfb41afc7ca" providerId="LiveId" clId="{04D91047-CA37-4F3C-BBF7-5CBFEDDB4B65}" dt="2023-12-11T19:52:25.119" v="304" actId="1076"/>
          <ac:spMkLst>
            <pc:docMk/>
            <pc:sldMk cId="3865410246" sldId="311"/>
            <ac:spMk id="5" creationId="{54090775-889A-4AE0-8602-7AF585E52E99}"/>
          </ac:spMkLst>
        </pc:spChg>
        <pc:spChg chg="add mod">
          <ac:chgData name="Patrick weckmüller" userId="4f951dfb41afc7ca" providerId="LiveId" clId="{04D91047-CA37-4F3C-BBF7-5CBFEDDB4B65}" dt="2023-12-11T19:50:56.689" v="268" actId="20577"/>
          <ac:spMkLst>
            <pc:docMk/>
            <pc:sldMk cId="3865410246" sldId="311"/>
            <ac:spMk id="6" creationId="{4F984796-7552-3195-2683-02EF1251B3B7}"/>
          </ac:spMkLst>
        </pc:spChg>
        <pc:spChg chg="add mod">
          <ac:chgData name="Patrick weckmüller" userId="4f951dfb41afc7ca" providerId="LiveId" clId="{04D91047-CA37-4F3C-BBF7-5CBFEDDB4B65}" dt="2023-12-11T19:50:58.982" v="269" actId="20577"/>
          <ac:spMkLst>
            <pc:docMk/>
            <pc:sldMk cId="3865410246" sldId="311"/>
            <ac:spMk id="7" creationId="{97E96E21-5B9A-97CD-2309-5486C2B067A5}"/>
          </ac:spMkLst>
        </pc:spChg>
        <pc:spChg chg="add mod">
          <ac:chgData name="Patrick weckmüller" userId="4f951dfb41afc7ca" providerId="LiveId" clId="{04D91047-CA37-4F3C-BBF7-5CBFEDDB4B65}" dt="2023-12-11T19:51:04.023" v="273" actId="20577"/>
          <ac:spMkLst>
            <pc:docMk/>
            <pc:sldMk cId="3865410246" sldId="311"/>
            <ac:spMk id="8" creationId="{3D979A82-CCF2-AE8A-68D4-E9454EF24EC6}"/>
          </ac:spMkLst>
        </pc:spChg>
        <pc:spChg chg="add mod">
          <ac:chgData name="Patrick weckmüller" userId="4f951dfb41afc7ca" providerId="LiveId" clId="{04D91047-CA37-4F3C-BBF7-5CBFEDDB4B65}" dt="2023-12-11T19:51:12.922" v="286" actId="20577"/>
          <ac:spMkLst>
            <pc:docMk/>
            <pc:sldMk cId="3865410246" sldId="311"/>
            <ac:spMk id="9" creationId="{DE00FA41-EDBF-4AAA-B0F5-7DC785488522}"/>
          </ac:spMkLst>
        </pc:spChg>
        <pc:spChg chg="add mod">
          <ac:chgData name="Patrick weckmüller" userId="4f951dfb41afc7ca" providerId="LiveId" clId="{04D91047-CA37-4F3C-BBF7-5CBFEDDB4B65}" dt="2023-12-11T19:51:19.838" v="289" actId="20577"/>
          <ac:spMkLst>
            <pc:docMk/>
            <pc:sldMk cId="3865410246" sldId="311"/>
            <ac:spMk id="10" creationId="{F749C430-37B7-6B28-B76B-888EC62D496A}"/>
          </ac:spMkLst>
        </pc:spChg>
        <pc:spChg chg="add mod">
          <ac:chgData name="Patrick weckmüller" userId="4f951dfb41afc7ca" providerId="LiveId" clId="{04D91047-CA37-4F3C-BBF7-5CBFEDDB4B65}" dt="2023-12-11T19:51:17.863" v="288" actId="20577"/>
          <ac:spMkLst>
            <pc:docMk/>
            <pc:sldMk cId="3865410246" sldId="311"/>
            <ac:spMk id="11" creationId="{BA7435B7-75F2-F58C-3EE7-F43C7FED65F6}"/>
          </ac:spMkLst>
        </pc:spChg>
        <pc:spChg chg="add mod">
          <ac:chgData name="Patrick weckmüller" userId="4f951dfb41afc7ca" providerId="LiveId" clId="{04D91047-CA37-4F3C-BBF7-5CBFEDDB4B65}" dt="2023-12-11T19:51:16.671" v="287" actId="20577"/>
          <ac:spMkLst>
            <pc:docMk/>
            <pc:sldMk cId="3865410246" sldId="311"/>
            <ac:spMk id="12" creationId="{D6C4955F-15D0-0373-67D3-BDEBA30F2B75}"/>
          </ac:spMkLst>
        </pc:spChg>
        <pc:spChg chg="add mod">
          <ac:chgData name="Patrick weckmüller" userId="4f951dfb41afc7ca" providerId="LiveId" clId="{04D91047-CA37-4F3C-BBF7-5CBFEDDB4B65}" dt="2023-12-11T19:52:13.546" v="303" actId="403"/>
          <ac:spMkLst>
            <pc:docMk/>
            <pc:sldMk cId="3865410246" sldId="311"/>
            <ac:spMk id="13" creationId="{DAEF092F-576D-0C07-C508-D1DDAB5A51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7A55A-B021-8526-5083-69E972E0F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11F977-B0C1-514E-65A4-D3C97DA3B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57E77C-151F-6F18-B72D-46F0213C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543E2-48A0-95AC-C30E-26FDC77D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41578C-DA11-66C0-128B-FF06A004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8306-FFE1-1351-11DC-BBCFE578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26034E-BD8A-F1B4-D4E1-2FA71A9CE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BD8C3A-4067-32BF-FAC0-3D1A8E38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CAAA98-D29D-A6A5-38B9-98F28DC7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672573-7F3A-2331-3761-F76E17FA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9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D43300-1ADD-E3FD-314D-F9B2BB836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438238-BF9A-2CDA-0141-021CC9838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3FB2A8-16B1-BA37-BFCF-33950A6C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7B19BD-A064-AD92-78CA-77D630D4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FAD72-67FB-BEAE-D7B9-D5F2CE70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72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0F1C0-B074-7C07-11DA-BC2EDB67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876F47-0818-32F6-FB1A-EFA6FCD6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0CDCAC-2CEA-ACCE-2FB4-FD4B342B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B0BC6F-431F-6310-81C8-112A2057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B61785-5A72-7F50-F3B9-0D68112C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69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ABC7E-E02F-E31D-C801-A8EA3B2E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CA584F-33C7-B375-0CE3-8D245E5F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87FE7E-934E-EE19-AC3B-722620E1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F3970-C0E2-6BD3-8705-01D96203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731A0E-BEFD-32F8-A756-90A2D710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05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C3E5B-37E7-AA01-B011-F2FD8EA1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3B3793-4E46-5C35-44CF-3C35E0300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FFC235-DE32-5025-A8AE-C1EA06DAB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BCE319-8D8F-0B7B-D2C8-88E4D492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75A145-C939-265D-E8CF-6C49FEB9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66870F-3D61-961B-BFD7-49949502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2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774E6-FB9B-5EE7-9E48-2CF12EDB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194CA5-6597-A7F4-C74D-C1ED3D2C8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A8B6E1-30A6-8698-C847-1599C4DA6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544B91-B868-2E48-48D8-BDC7D3C4D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022C34-5882-36F1-109A-6053D070B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753156-1E77-A42F-F950-874486D0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C70F6E-B41A-08DD-00B1-70509948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0CBD5B-2E40-E741-2E74-73531F63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7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6D7CC-03A0-25E8-7ED8-5C76E7E3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5CDE06-FD00-339D-C7ED-68BD9259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DF5ACB-B20C-D6EC-E0B8-EDD56D8D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B975CC-61D9-AAA6-5C8D-9D6BDEC7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9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A10022-C229-C4D0-315C-1B35DD25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63593B-2709-902C-5B6A-1A8BADEC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55B90-5B21-DCB4-748B-F1C58B0C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44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8A7CE-F209-4EB7-C5AA-1B9FF8C8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596A3B-48A5-CE1A-BFEC-307EBA6D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B2D0E2-B9B4-E0EC-8220-D15EF7985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06D1A2-93C8-930A-B85B-9DEF9FCE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9C2A1-CE3D-1E6C-E71F-4058F8B1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D69E33-BB87-7A32-BA90-63C8A960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00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F3912-2E4B-7DC2-C3DA-EEBF36AB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2E02669-6E29-3991-604E-C90F848F9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25302D-7DAA-1CBA-484B-CBB357A43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AE25DF-5DDC-02F6-459D-683E588D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00C4D2-2717-1F8C-7860-67326DDC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FC9E02-19E4-C7C3-74F7-36665FED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99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B6D9BD-0121-C8A7-732E-C1B947CD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D85FE9-A851-B0D9-E148-8F3528A23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8D96AE-02A4-670E-93C1-CC59A12D6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3FD9-E8E5-41F4-9CAA-95F71E1DE697}" type="datetimeFigureOut">
              <a:rPr lang="de-DE" smtClean="0"/>
              <a:t>11.12.2023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340520-3A07-3664-9954-E0F35A79B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546677-0131-86BB-26B6-0C620010C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C1D2-806F-4BBD-89BC-CA022C395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4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Das Bürgerliche Gesetzbuch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9347501-0F2F-61C5-C3D8-BD0D73256B42}"/>
              </a:ext>
            </a:extLst>
          </p:cNvPr>
          <p:cNvSpPr/>
          <p:nvPr/>
        </p:nvSpPr>
        <p:spPr>
          <a:xfrm>
            <a:off x="1229349" y="1698538"/>
            <a:ext cx="4434984" cy="776377"/>
          </a:xfrm>
          <a:prstGeom prst="roundRect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Teilung des Rechts in der Bundesrepublik Deutschland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30BA6E17-87A3-58D2-37D0-9003BCBA9DE9}"/>
              </a:ext>
            </a:extLst>
          </p:cNvPr>
          <p:cNvSpPr/>
          <p:nvPr/>
        </p:nvSpPr>
        <p:spPr>
          <a:xfrm>
            <a:off x="1229349" y="3429000"/>
            <a:ext cx="2076247" cy="776377"/>
          </a:xfrm>
          <a:prstGeom prst="roundRect">
            <a:avLst/>
          </a:prstGeom>
          <a:solidFill>
            <a:srgbClr val="B2E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Öffentliche Recht</a:t>
            </a:r>
          </a:p>
          <a:p>
            <a:pPr algn="ctr"/>
            <a:r>
              <a:rPr lang="de-DE" sz="1200" b="1" i="1" dirty="0"/>
              <a:t>Subordinationsprinzip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A94E33E-92C5-1956-F20F-62D05B4A7EC6}"/>
              </a:ext>
            </a:extLst>
          </p:cNvPr>
          <p:cNvSpPr/>
          <p:nvPr/>
        </p:nvSpPr>
        <p:spPr>
          <a:xfrm>
            <a:off x="3712849" y="3428999"/>
            <a:ext cx="2076247" cy="776377"/>
          </a:xfrm>
          <a:prstGeom prst="roundRect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Privates Recht</a:t>
            </a:r>
          </a:p>
          <a:p>
            <a:pPr algn="ctr"/>
            <a:r>
              <a:rPr lang="de-DE" sz="1200" b="1" i="1" dirty="0"/>
              <a:t>Koordinationsprinzip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D0A1E82B-8E21-FADC-0E71-5005EF61C992}"/>
              </a:ext>
            </a:extLst>
          </p:cNvPr>
          <p:cNvSpPr/>
          <p:nvPr/>
        </p:nvSpPr>
        <p:spPr>
          <a:xfrm>
            <a:off x="1985485" y="2563768"/>
            <a:ext cx="563974" cy="776377"/>
          </a:xfrm>
          <a:prstGeom prst="downArrow">
            <a:avLst/>
          </a:prstGeom>
          <a:solidFill>
            <a:srgbClr val="B2E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412DD0C0-5925-C32E-9445-2FF773C6A78C}"/>
              </a:ext>
            </a:extLst>
          </p:cNvPr>
          <p:cNvSpPr/>
          <p:nvPr/>
        </p:nvSpPr>
        <p:spPr>
          <a:xfrm>
            <a:off x="4524144" y="2563768"/>
            <a:ext cx="563974" cy="776377"/>
          </a:xfrm>
          <a:prstGeom prst="downArrow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gefaltete Ecke 11">
            <a:extLst>
              <a:ext uri="{FF2B5EF4-FFF2-40B4-BE49-F238E27FC236}">
                <a16:creationId xmlns:a16="http://schemas.microsoft.com/office/drawing/2014/main" id="{C8A08759-1036-69BA-47B4-B97A9449DE01}"/>
              </a:ext>
            </a:extLst>
          </p:cNvPr>
          <p:cNvSpPr/>
          <p:nvPr/>
        </p:nvSpPr>
        <p:spPr>
          <a:xfrm>
            <a:off x="6196349" y="3543218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Koordinationsprinzip: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b="1" i="1" dirty="0">
                <a:solidFill>
                  <a:schemeClr val="tx1"/>
                </a:solidFill>
              </a:rPr>
              <a:t>Gleichstellungsprinzip</a:t>
            </a:r>
          </a:p>
          <a:p>
            <a:pPr algn="ctr"/>
            <a:endParaRPr lang="de-DE" b="1" i="1" dirty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Beide Parteien sind rechtlich gleich stark</a:t>
            </a:r>
          </a:p>
        </p:txBody>
      </p:sp>
    </p:spTree>
    <p:extLst>
      <p:ext uri="{BB962C8B-B14F-4D97-AF65-F5344CB8AC3E}">
        <p14:creationId xmlns:p14="http://schemas.microsoft.com/office/powerpoint/2010/main" val="34900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699" y="-355882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§229 BGB Allgemeine Selbsthilfe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1" y="1392096"/>
            <a:ext cx="6935637" cy="514672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Wer zum Zwecke der Selbsthilfe, </a:t>
            </a:r>
          </a:p>
          <a:p>
            <a:pPr marL="514350" indent="-514350" algn="ctr">
              <a:buAutoNum type="arabicPeriod"/>
            </a:pPr>
            <a:r>
              <a:rPr lang="de-DE" b="1" dirty="0"/>
              <a:t>Eine fremde Sache wegnimmt, beschädigt oder zerstört</a:t>
            </a:r>
          </a:p>
          <a:p>
            <a:pPr marL="514350" indent="-514350" algn="ctr">
              <a:buAutoNum type="arabicPeriod"/>
            </a:pPr>
            <a:r>
              <a:rPr lang="de-DE" b="1" dirty="0"/>
              <a:t>Einen Fluchtverdächtigen Verpflichteten festnimmt</a:t>
            </a:r>
          </a:p>
          <a:p>
            <a:pPr marL="514350" indent="-514350" algn="ctr">
              <a:buAutoNum type="arabicPeriod"/>
            </a:pPr>
            <a:r>
              <a:rPr lang="de-DE" b="1" dirty="0"/>
              <a:t>Widerstand eines Verpflichteten beseitigt.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/>
              <a:t>Obrigkeitliche Hilfe </a:t>
            </a:r>
            <a:r>
              <a:rPr lang="de-DE" b="1" u="sng" dirty="0">
                <a:solidFill>
                  <a:srgbClr val="FF0000"/>
                </a:solidFill>
              </a:rPr>
              <a:t>nicht rechtzeitig </a:t>
            </a:r>
            <a:r>
              <a:rPr lang="de-DE" b="1" dirty="0"/>
              <a:t>zu erlangen ist.</a:t>
            </a:r>
          </a:p>
          <a:p>
            <a:pPr algn="ctr"/>
            <a:r>
              <a:rPr lang="de-DE" b="1" dirty="0"/>
              <a:t>Ohne sofortiges Eingreifen der Anspruch wesentlich erschwert oder vereitelt wird.</a:t>
            </a:r>
          </a:p>
          <a:p>
            <a:pPr marL="514350" indent="-514350" algn="ctr">
              <a:buAutoNum type="arabicPeriod"/>
            </a:pPr>
            <a:endParaRPr lang="de-DE" sz="2800" b="1" dirty="0"/>
          </a:p>
        </p:txBody>
      </p:sp>
      <p:sp>
        <p:nvSpPr>
          <p:cNvPr id="8" name="Rechteck: gefaltete Ecke 7">
            <a:extLst>
              <a:ext uri="{FF2B5EF4-FFF2-40B4-BE49-F238E27FC236}">
                <a16:creationId xmlns:a16="http://schemas.microsoft.com/office/drawing/2014/main" id="{2A49A10E-1A7E-C72D-F346-9E04EB2EF173}"/>
              </a:ext>
            </a:extLst>
          </p:cNvPr>
          <p:cNvSpPr/>
          <p:nvPr/>
        </p:nvSpPr>
        <p:spPr>
          <a:xfrm>
            <a:off x="7748703" y="3827011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Nicht rechtzeitig: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Nicht in Sicht- oder Rufweite </a:t>
            </a:r>
          </a:p>
        </p:txBody>
      </p:sp>
    </p:spTree>
    <p:extLst>
      <p:ext uri="{BB962C8B-B14F-4D97-AF65-F5344CB8AC3E}">
        <p14:creationId xmlns:p14="http://schemas.microsoft.com/office/powerpoint/2010/main" val="42312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0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§230 BGB Grenzen der Selbsthilfe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33923" y="1761106"/>
            <a:ext cx="7441027" cy="477771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Die Selbsthilfe darf nicht weiter gehen, als zum Zweck erforderlich.</a:t>
            </a:r>
          </a:p>
        </p:txBody>
      </p:sp>
    </p:spTree>
    <p:extLst>
      <p:ext uri="{BB962C8B-B14F-4D97-AF65-F5344CB8AC3E}">
        <p14:creationId xmlns:p14="http://schemas.microsoft.com/office/powerpoint/2010/main" val="14443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209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27209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§823 BGB Schadenersatz nach Unerlaubter</a:t>
            </a:r>
            <a:b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</a:br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Handlung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08044" y="1761106"/>
            <a:ext cx="7441027" cy="477771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Wer </a:t>
            </a:r>
            <a:r>
              <a:rPr lang="de-DE" sz="2800" b="1" u="sng" dirty="0">
                <a:solidFill>
                  <a:srgbClr val="FF0000"/>
                </a:solidFill>
              </a:rPr>
              <a:t>vorsätzlich</a:t>
            </a:r>
            <a:r>
              <a:rPr lang="de-DE" sz="2800" b="1" dirty="0"/>
              <a:t> oder </a:t>
            </a:r>
            <a:r>
              <a:rPr lang="de-DE" sz="2800" b="1" u="sng" dirty="0">
                <a:solidFill>
                  <a:srgbClr val="FF0000"/>
                </a:solidFill>
              </a:rPr>
              <a:t>fahrlässig</a:t>
            </a:r>
          </a:p>
          <a:p>
            <a:pPr algn="ctr"/>
            <a:r>
              <a:rPr lang="de-DE" sz="2800" b="1" dirty="0"/>
              <a:t>Ein Rechtsgut eines anderen widerrechtlich verletzt,</a:t>
            </a:r>
          </a:p>
          <a:p>
            <a:pPr algn="ctr"/>
            <a:r>
              <a:rPr lang="de-DE" sz="2800" b="1" dirty="0"/>
              <a:t>ist dem Anderen zum Schadenersatz verpflichtet</a:t>
            </a:r>
          </a:p>
        </p:txBody>
      </p:sp>
      <p:sp>
        <p:nvSpPr>
          <p:cNvPr id="8" name="Rechteck: gefaltete Ecke 7">
            <a:extLst>
              <a:ext uri="{FF2B5EF4-FFF2-40B4-BE49-F238E27FC236}">
                <a16:creationId xmlns:a16="http://schemas.microsoft.com/office/drawing/2014/main" id="{E690FFAB-3D28-7AD7-B9E1-E7034941051B}"/>
              </a:ext>
            </a:extLst>
          </p:cNvPr>
          <p:cNvSpPr/>
          <p:nvPr/>
        </p:nvSpPr>
        <p:spPr>
          <a:xfrm>
            <a:off x="1598069" y="122494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Vorsatz: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Mit Wissen und Wollen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6BF44834-EAB1-AD39-EDA4-BA03A5CA1267}"/>
              </a:ext>
            </a:extLst>
          </p:cNvPr>
          <p:cNvSpPr/>
          <p:nvPr/>
        </p:nvSpPr>
        <p:spPr>
          <a:xfrm>
            <a:off x="8326193" y="3939155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Fahrlässigkeit: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Außerachtlassen der gebotenen Sorgfalt</a:t>
            </a:r>
          </a:p>
        </p:txBody>
      </p:sp>
    </p:spTree>
    <p:extLst>
      <p:ext uri="{BB962C8B-B14F-4D97-AF65-F5344CB8AC3E}">
        <p14:creationId xmlns:p14="http://schemas.microsoft.com/office/powerpoint/2010/main" val="18232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§828 BGB Minderjährige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33923" y="1761106"/>
            <a:ext cx="7441027" cy="477771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u="sng" dirty="0">
                <a:solidFill>
                  <a:srgbClr val="FF0000"/>
                </a:solidFill>
              </a:rPr>
              <a:t>Unter 7</a:t>
            </a:r>
            <a:r>
              <a:rPr lang="de-DE" sz="2000" b="1" dirty="0"/>
              <a:t>= Kein Schadenersatz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>
                <a:solidFill>
                  <a:srgbClr val="FF0000"/>
                </a:solidFill>
              </a:rPr>
              <a:t>Über 7, aber unter 10</a:t>
            </a:r>
            <a:r>
              <a:rPr lang="de-DE" sz="2000" b="1" dirty="0"/>
              <a:t>= nur bei Vorsätzlichen Unfällen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>
                <a:solidFill>
                  <a:srgbClr val="FF0000"/>
                </a:solidFill>
              </a:rPr>
              <a:t>Unter 18</a:t>
            </a:r>
            <a:r>
              <a:rPr lang="de-DE" sz="2000" b="1" dirty="0"/>
              <a:t>= Wenn die Einsicht Unrecht zu tun, nicht gegeben ist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Alle anderen sind zum Schadenersatz verpflichtet!</a:t>
            </a:r>
          </a:p>
          <a:p>
            <a:pPr algn="ctr"/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8250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§833 BGB Haftungen des Tierhalters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Wird ein </a:t>
            </a:r>
            <a:r>
              <a:rPr lang="de-DE" b="1" u="sng" dirty="0"/>
              <a:t>Mensch</a:t>
            </a:r>
            <a:r>
              <a:rPr lang="de-DE" b="1" dirty="0"/>
              <a:t> durch ein Tier </a:t>
            </a:r>
            <a:r>
              <a:rPr lang="de-DE" b="1" dirty="0">
                <a:solidFill>
                  <a:srgbClr val="FF0000"/>
                </a:solidFill>
              </a:rPr>
              <a:t>getötet</a:t>
            </a:r>
            <a:r>
              <a:rPr lang="de-DE" b="1" dirty="0"/>
              <a:t> oder in der </a:t>
            </a:r>
            <a:r>
              <a:rPr lang="de-DE" b="1" dirty="0">
                <a:solidFill>
                  <a:srgbClr val="FF0000"/>
                </a:solidFill>
              </a:rPr>
              <a:t>Gesundheit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geschädigt</a:t>
            </a:r>
            <a:r>
              <a:rPr lang="de-DE" b="1" dirty="0"/>
              <a:t>, oder eine Sache </a:t>
            </a:r>
            <a:r>
              <a:rPr lang="de-DE" b="1" dirty="0">
                <a:solidFill>
                  <a:srgbClr val="FF0000"/>
                </a:solidFill>
              </a:rPr>
              <a:t>beschädigt</a:t>
            </a:r>
            <a:r>
              <a:rPr lang="de-DE" b="1" dirty="0"/>
              <a:t> oder </a:t>
            </a:r>
            <a:r>
              <a:rPr lang="de-DE" b="1" dirty="0">
                <a:solidFill>
                  <a:srgbClr val="FF0000"/>
                </a:solidFill>
              </a:rPr>
              <a:t>zerstört</a:t>
            </a:r>
            <a:r>
              <a:rPr lang="de-DE" b="1" dirty="0"/>
              <a:t>, ist der </a:t>
            </a:r>
            <a:r>
              <a:rPr lang="de-DE" b="1" dirty="0">
                <a:solidFill>
                  <a:srgbClr val="FF0000"/>
                </a:solidFill>
              </a:rPr>
              <a:t>Halter</a:t>
            </a:r>
            <a:r>
              <a:rPr lang="de-DE" b="1" dirty="0"/>
              <a:t> zum </a:t>
            </a:r>
            <a:r>
              <a:rPr lang="de-DE" b="1" dirty="0">
                <a:solidFill>
                  <a:srgbClr val="FF0000"/>
                </a:solidFill>
              </a:rPr>
              <a:t>Schadenersatz</a:t>
            </a:r>
            <a:r>
              <a:rPr lang="de-DE" b="1" dirty="0"/>
              <a:t> verpflichtet.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/>
              <a:t>Dies gilt nicht, wenn das Tier: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Beruf</a:t>
            </a:r>
            <a:r>
              <a:rPr lang="de-DE" b="1" dirty="0"/>
              <a:t>, </a:t>
            </a:r>
            <a:r>
              <a:rPr lang="de-DE" b="1" dirty="0">
                <a:solidFill>
                  <a:srgbClr val="FF0000"/>
                </a:solidFill>
              </a:rPr>
              <a:t>Erwerb</a:t>
            </a:r>
            <a:r>
              <a:rPr lang="de-DE" b="1" dirty="0"/>
              <a:t> oder </a:t>
            </a:r>
            <a:r>
              <a:rPr lang="de-DE" b="1" dirty="0">
                <a:solidFill>
                  <a:srgbClr val="FF0000"/>
                </a:solidFill>
              </a:rPr>
              <a:t>Unterhalt</a:t>
            </a:r>
            <a:r>
              <a:rPr lang="de-DE" b="1" dirty="0"/>
              <a:t> dient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r>
              <a:rPr lang="de-DE" b="1" dirty="0"/>
              <a:t>Der Halter die im Verkehr </a:t>
            </a:r>
            <a:r>
              <a:rPr lang="de-DE" b="1" dirty="0">
                <a:solidFill>
                  <a:srgbClr val="FF0000"/>
                </a:solidFill>
              </a:rPr>
              <a:t>erforderliche Sorgfalt beachtet</a:t>
            </a:r>
            <a:r>
              <a:rPr lang="de-DE" b="1" dirty="0"/>
              <a:t> hat, oder der Schaden auch trotz dieser Beachtung entstanden wäre.</a:t>
            </a:r>
          </a:p>
          <a:p>
            <a:pPr algn="ctr"/>
            <a:endParaRPr lang="de-DE" sz="2000" b="1" dirty="0"/>
          </a:p>
        </p:txBody>
      </p:sp>
      <p:pic>
        <p:nvPicPr>
          <p:cNvPr id="9" name="Grafik 8" descr="Hinzufügen mit einfarbiger Füllung">
            <a:extLst>
              <a:ext uri="{FF2B5EF4-FFF2-40B4-BE49-F238E27FC236}">
                <a16:creationId xmlns:a16="http://schemas.microsoft.com/office/drawing/2014/main" id="{410F033F-D6CD-026A-A13D-78F28A4D5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7735" y="4134715"/>
            <a:ext cx="615004" cy="6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§854 BGB Besitzer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1058174" y="2182482"/>
            <a:ext cx="6662121" cy="377374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Besitzer wird jemand, durch die Erlangung der </a:t>
            </a:r>
            <a:r>
              <a:rPr lang="de-DE" sz="2800" b="1" dirty="0">
                <a:solidFill>
                  <a:srgbClr val="FF0000"/>
                </a:solidFill>
              </a:rPr>
              <a:t>tatsächlichen</a:t>
            </a:r>
            <a:r>
              <a:rPr lang="de-DE" sz="2800" b="1" dirty="0"/>
              <a:t> Herrschaftsgewalt. </a:t>
            </a:r>
          </a:p>
        </p:txBody>
      </p:sp>
      <p:sp>
        <p:nvSpPr>
          <p:cNvPr id="8" name="Rechteck: gefaltete Ecke 7">
            <a:extLst>
              <a:ext uri="{FF2B5EF4-FFF2-40B4-BE49-F238E27FC236}">
                <a16:creationId xmlns:a16="http://schemas.microsoft.com/office/drawing/2014/main" id="{0F601742-1063-7489-CA47-9F7D6FEFFEA9}"/>
              </a:ext>
            </a:extLst>
          </p:cNvPr>
          <p:cNvSpPr/>
          <p:nvPr/>
        </p:nvSpPr>
        <p:spPr>
          <a:xfrm>
            <a:off x="8471486" y="2800469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Tatsächliche Gewalt: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Der Besitz kann die Sache bestimmungsgemäß verwenden</a:t>
            </a:r>
          </a:p>
        </p:txBody>
      </p:sp>
    </p:spTree>
    <p:extLst>
      <p:ext uri="{BB962C8B-B14F-4D97-AF65-F5344CB8AC3E}">
        <p14:creationId xmlns:p14="http://schemas.microsoft.com/office/powerpoint/2010/main" val="35844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§855 BGB Besitzdiener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315408" y="1525331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Übt jemand die </a:t>
            </a:r>
            <a:r>
              <a:rPr lang="de-DE" sz="2000" b="1" dirty="0">
                <a:solidFill>
                  <a:srgbClr val="FF0000"/>
                </a:solidFill>
              </a:rPr>
              <a:t>tatsächliche</a:t>
            </a:r>
            <a:r>
              <a:rPr lang="de-DE" sz="2000" b="1" dirty="0"/>
              <a:t> </a:t>
            </a:r>
            <a:r>
              <a:rPr lang="de-DE" sz="2000" b="1" dirty="0">
                <a:solidFill>
                  <a:srgbClr val="FF0000"/>
                </a:solidFill>
              </a:rPr>
              <a:t>Herrschaftsgewalt</a:t>
            </a:r>
            <a:r>
              <a:rPr lang="de-DE" sz="2000" b="1" dirty="0"/>
              <a:t> </a:t>
            </a:r>
            <a:r>
              <a:rPr lang="de-DE" sz="2000" b="1" u="sng" dirty="0">
                <a:solidFill>
                  <a:srgbClr val="FF0000"/>
                </a:solidFill>
              </a:rPr>
              <a:t>für einen anderen </a:t>
            </a:r>
            <a:r>
              <a:rPr lang="de-DE" sz="2000" b="1" dirty="0"/>
              <a:t>(</a:t>
            </a:r>
            <a:r>
              <a:rPr lang="de-DE" sz="2000" b="1" i="1" dirty="0"/>
              <a:t>weisungsgebunden</a:t>
            </a:r>
            <a:r>
              <a:rPr lang="de-DE" sz="2000" b="1" dirty="0"/>
              <a:t>) in dessen Haushalt, Erwerbsgeschäft oder ähnlichen Verhältnis aus, so ist </a:t>
            </a:r>
            <a:r>
              <a:rPr lang="de-DE" sz="2000" b="1" u="sng" dirty="0">
                <a:solidFill>
                  <a:srgbClr val="FF0000"/>
                </a:solidFill>
              </a:rPr>
              <a:t>nur der andere Besitzer</a:t>
            </a:r>
            <a:r>
              <a:rPr lang="de-DE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4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§858 BGB Verbotene Eigenmacht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Wer dem </a:t>
            </a:r>
            <a:r>
              <a:rPr lang="de-DE" sz="2000" b="1" dirty="0">
                <a:solidFill>
                  <a:srgbClr val="FF0000"/>
                </a:solidFill>
              </a:rPr>
              <a:t>Besitzer</a:t>
            </a:r>
            <a:r>
              <a:rPr lang="de-DE" sz="2000" b="1" dirty="0"/>
              <a:t>, </a:t>
            </a:r>
            <a:r>
              <a:rPr lang="de-DE" sz="2000" b="1" u="sng" dirty="0">
                <a:solidFill>
                  <a:srgbClr val="FF0000"/>
                </a:solidFill>
              </a:rPr>
              <a:t>ohne dessen Willen</a:t>
            </a:r>
            <a:r>
              <a:rPr lang="de-DE" sz="2000" b="1" dirty="0"/>
              <a:t>, den Besitz </a:t>
            </a:r>
            <a:r>
              <a:rPr lang="de-DE" sz="2000" b="1" dirty="0">
                <a:solidFill>
                  <a:srgbClr val="FF0000"/>
                </a:solidFill>
              </a:rPr>
              <a:t>entzieht</a:t>
            </a:r>
            <a:r>
              <a:rPr lang="de-DE" sz="2000" b="1" dirty="0"/>
              <a:t> oder ihn im Besitz </a:t>
            </a:r>
            <a:r>
              <a:rPr lang="de-DE" sz="2000" b="1" dirty="0">
                <a:solidFill>
                  <a:srgbClr val="FF0000"/>
                </a:solidFill>
              </a:rPr>
              <a:t>stört</a:t>
            </a:r>
            <a:r>
              <a:rPr lang="de-DE" sz="2000" b="1" dirty="0"/>
              <a:t>, handelt widerrechtlich.</a:t>
            </a:r>
          </a:p>
        </p:txBody>
      </p:sp>
      <p:sp>
        <p:nvSpPr>
          <p:cNvPr id="8" name="Rechteck: gefaltete Ecke 7">
            <a:extLst>
              <a:ext uri="{FF2B5EF4-FFF2-40B4-BE49-F238E27FC236}">
                <a16:creationId xmlns:a16="http://schemas.microsoft.com/office/drawing/2014/main" id="{765F1D23-E0AD-3AF5-0787-1D553C23CFCA}"/>
              </a:ext>
            </a:extLst>
          </p:cNvPr>
          <p:cNvSpPr/>
          <p:nvPr/>
        </p:nvSpPr>
        <p:spPr>
          <a:xfrm>
            <a:off x="8626762" y="3505241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Besitzentzug: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Wäre strafrechtlich z.B. Diebstahl, Unterschlagung etc. 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9C124B0B-9016-19A8-D27A-811B1A1D5959}"/>
              </a:ext>
            </a:extLst>
          </p:cNvPr>
          <p:cNvSpPr/>
          <p:nvPr/>
        </p:nvSpPr>
        <p:spPr>
          <a:xfrm>
            <a:off x="1607701" y="267460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Besitzstörung: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Wäre strafrechtlich z.B. Hausfriedensbruch, Landfriedensbruch etc. </a:t>
            </a:r>
          </a:p>
        </p:txBody>
      </p:sp>
    </p:spTree>
    <p:extLst>
      <p:ext uri="{BB962C8B-B14F-4D97-AF65-F5344CB8AC3E}">
        <p14:creationId xmlns:p14="http://schemas.microsoft.com/office/powerpoint/2010/main" val="422569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940" y="-364509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§859 BGB Selbsthilfe des Besitzers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Der Besitzer darf Verbotener Eigenmacht mit Gewalt erwehren. 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>
                <a:solidFill>
                  <a:srgbClr val="FF0000"/>
                </a:solidFill>
              </a:rPr>
              <a:t>Besitzentzug</a:t>
            </a:r>
            <a:r>
              <a:rPr lang="de-DE" sz="2000" b="1" dirty="0"/>
              <a:t>: Auf frischer Tat betroffen oder verfolgt, mit Gewalt wieder abnehmen </a:t>
            </a:r>
            <a:r>
              <a:rPr lang="de-DE" sz="2000" b="1" u="sng" dirty="0">
                <a:solidFill>
                  <a:schemeClr val="tx1"/>
                </a:solidFill>
              </a:rPr>
              <a:t>(Besitzkehr).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>
                <a:solidFill>
                  <a:srgbClr val="FF0000"/>
                </a:solidFill>
              </a:rPr>
              <a:t>Besitzstörung</a:t>
            </a:r>
            <a:r>
              <a:rPr lang="de-DE" sz="2000" b="1" dirty="0"/>
              <a:t>: Durch Entsetzung des Täters, sofort nach der Entziehung, wieder bemächtigen </a:t>
            </a:r>
            <a:r>
              <a:rPr lang="de-DE" sz="2000" b="1" u="sng" dirty="0">
                <a:solidFill>
                  <a:schemeClr val="tx1"/>
                </a:solidFill>
              </a:rPr>
              <a:t>(Besitzwehr).</a:t>
            </a:r>
          </a:p>
        </p:txBody>
      </p:sp>
    </p:spTree>
    <p:extLst>
      <p:ext uri="{BB962C8B-B14F-4D97-AF65-F5344CB8AC3E}">
        <p14:creationId xmlns:p14="http://schemas.microsoft.com/office/powerpoint/2010/main" val="37915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§860 BGB Selbsthilfe des Besitzdieners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In Ausübung seiner Rechte, stehen dem Besitzdiener die </a:t>
            </a:r>
            <a:r>
              <a:rPr lang="de-DE" sz="3200" b="1" u="sng" dirty="0">
                <a:solidFill>
                  <a:srgbClr val="FF0000"/>
                </a:solidFill>
              </a:rPr>
              <a:t>gleichen Rechte </a:t>
            </a:r>
            <a:r>
              <a:rPr lang="de-DE" sz="3200" b="1" dirty="0"/>
              <a:t>aus §859 BGB zu. </a:t>
            </a:r>
          </a:p>
        </p:txBody>
      </p:sp>
    </p:spTree>
    <p:extLst>
      <p:ext uri="{BB962C8B-B14F-4D97-AF65-F5344CB8AC3E}">
        <p14:creationId xmlns:p14="http://schemas.microsoft.com/office/powerpoint/2010/main" val="10165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Wie ist das Privatrecht gedacht?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A94E33E-92C5-1956-F20F-62D05B4A7EC6}"/>
              </a:ext>
            </a:extLst>
          </p:cNvPr>
          <p:cNvSpPr/>
          <p:nvPr/>
        </p:nvSpPr>
        <p:spPr>
          <a:xfrm>
            <a:off x="2854807" y="1575327"/>
            <a:ext cx="2076247" cy="776377"/>
          </a:xfrm>
          <a:prstGeom prst="roundRect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Privates Recht</a:t>
            </a:r>
          </a:p>
          <a:p>
            <a:pPr algn="ctr"/>
            <a:r>
              <a:rPr lang="de-DE" sz="1200" b="1" i="1" dirty="0"/>
              <a:t>Koordinationsprinzip</a:t>
            </a:r>
          </a:p>
        </p:txBody>
      </p:sp>
      <p:sp>
        <p:nvSpPr>
          <p:cNvPr id="12" name="Rechteck: gefaltete Ecke 11">
            <a:extLst>
              <a:ext uri="{FF2B5EF4-FFF2-40B4-BE49-F238E27FC236}">
                <a16:creationId xmlns:a16="http://schemas.microsoft.com/office/drawing/2014/main" id="{C8A08759-1036-69BA-47B4-B97A9449DE01}"/>
              </a:ext>
            </a:extLst>
          </p:cNvPr>
          <p:cNvSpPr/>
          <p:nvPr/>
        </p:nvSpPr>
        <p:spPr>
          <a:xfrm>
            <a:off x="7575023" y="3854219"/>
            <a:ext cx="1948539" cy="197723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Im Privatrecht findet keine Hoheitliche Macht Anwendung!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: abgeschrägt 12">
            <a:extLst>
              <a:ext uri="{FF2B5EF4-FFF2-40B4-BE49-F238E27FC236}">
                <a16:creationId xmlns:a16="http://schemas.microsoft.com/office/drawing/2014/main" id="{972C3912-651C-5E55-1349-AA3443E0023B}"/>
              </a:ext>
            </a:extLst>
          </p:cNvPr>
          <p:cNvSpPr/>
          <p:nvPr/>
        </p:nvSpPr>
        <p:spPr>
          <a:xfrm>
            <a:off x="1202788" y="2513595"/>
            <a:ext cx="5555411" cy="3985404"/>
          </a:xfrm>
          <a:prstGeom prst="bevel">
            <a:avLst>
              <a:gd name="adj" fmla="val 5141"/>
            </a:avLst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CFCBA9-AE4D-9CFB-DF66-63B845994896}"/>
              </a:ext>
            </a:extLst>
          </p:cNvPr>
          <p:cNvSpPr/>
          <p:nvPr/>
        </p:nvSpPr>
        <p:spPr>
          <a:xfrm>
            <a:off x="1685339" y="2881223"/>
            <a:ext cx="759124" cy="6211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AG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D9F97B2-D7AC-918E-B4CF-7AE1553784AB}"/>
              </a:ext>
            </a:extLst>
          </p:cNvPr>
          <p:cNvSpPr/>
          <p:nvPr/>
        </p:nvSpPr>
        <p:spPr>
          <a:xfrm>
            <a:off x="4163806" y="4797389"/>
            <a:ext cx="759124" cy="6211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B9AB0C03-B940-59B7-B4FF-3358AB9608EC}"/>
              </a:ext>
            </a:extLst>
          </p:cNvPr>
          <p:cNvSpPr/>
          <p:nvPr/>
        </p:nvSpPr>
        <p:spPr>
          <a:xfrm rot="2392474">
            <a:off x="2243151" y="3816085"/>
            <a:ext cx="2054629" cy="651243"/>
          </a:xfrm>
          <a:prstGeom prst="leftRightArrow">
            <a:avLst>
              <a:gd name="adj1" fmla="val 51459"/>
              <a:gd name="adj2" fmla="val 4052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§903 BGB Befugnisse des Eigentümers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Darf mit seiner Sache nach Belieben verfahren, andere ausschließen, solange nicht das Gesetz oder Rechte Dritter entgegen stehen.</a:t>
            </a:r>
          </a:p>
        </p:txBody>
      </p:sp>
    </p:spTree>
    <p:extLst>
      <p:ext uri="{BB962C8B-B14F-4D97-AF65-F5344CB8AC3E}">
        <p14:creationId xmlns:p14="http://schemas.microsoft.com/office/powerpoint/2010/main" val="30662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§904 BGB Aggressiver Notstand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Der Eigentümer ist nicht berechtigt, die Einwirkung auf seine Sache zu unterbinden, wenn: </a:t>
            </a:r>
          </a:p>
          <a:p>
            <a:pPr algn="ctr"/>
            <a:endParaRPr lang="de-DE" sz="2000" b="1" dirty="0"/>
          </a:p>
          <a:p>
            <a:pPr marL="457200" indent="-457200" algn="ctr">
              <a:buAutoNum type="arabicPeriod"/>
            </a:pPr>
            <a:r>
              <a:rPr lang="de-DE" sz="2000" b="1" dirty="0"/>
              <a:t>Zur Abwendung einer Gefahr erforderlich </a:t>
            </a:r>
          </a:p>
          <a:p>
            <a:pPr marL="457200" indent="-457200" algn="ctr">
              <a:buAutoNum type="arabicPeriod"/>
            </a:pPr>
            <a:r>
              <a:rPr lang="de-DE" sz="2000" b="1" dirty="0"/>
              <a:t>Schaden nicht außer Verhältnis steht</a:t>
            </a:r>
          </a:p>
          <a:p>
            <a:pPr marL="457200" indent="-457200" algn="ctr">
              <a:buAutoNum type="arabicPeriod"/>
            </a:pPr>
            <a:endParaRPr lang="de-DE" sz="2000" b="1" dirty="0"/>
          </a:p>
          <a:p>
            <a:pPr marL="457200" indent="-457200" algn="ctr">
              <a:buAutoNum type="arabicPeriod"/>
            </a:pPr>
            <a:r>
              <a:rPr lang="de-DE" sz="2000" b="1" dirty="0"/>
              <a:t>Der Eigentümer darf Schadensersatz verlangen</a:t>
            </a:r>
          </a:p>
        </p:txBody>
      </p:sp>
    </p:spTree>
    <p:extLst>
      <p:ext uri="{BB962C8B-B14F-4D97-AF65-F5344CB8AC3E}">
        <p14:creationId xmlns:p14="http://schemas.microsoft.com/office/powerpoint/2010/main" val="11952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§904 BGB Aggressiver Notstand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pic>
        <p:nvPicPr>
          <p:cNvPr id="1026" name="Picture 2" descr="Foto aggressiver holländischer schäferhund">
            <a:extLst>
              <a:ext uri="{FF2B5EF4-FFF2-40B4-BE49-F238E27FC236}">
                <a16:creationId xmlns:a16="http://schemas.microsoft.com/office/drawing/2014/main" id="{73749EE6-5332-F691-D921-2448C708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19" y="2650240"/>
            <a:ext cx="1240012" cy="16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stenloses Foto holzstücke nebeneinander bilden einen zaun">
            <a:extLst>
              <a:ext uri="{FF2B5EF4-FFF2-40B4-BE49-F238E27FC236}">
                <a16:creationId xmlns:a16="http://schemas.microsoft.com/office/drawing/2014/main" id="{188F9F21-C7AF-274D-C76C-BC214D6D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32" y="4851339"/>
            <a:ext cx="1951906" cy="13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stenloses Foto porträt des männlichen wachmanns mit stacheldrahtzaun">
            <a:extLst>
              <a:ext uri="{FF2B5EF4-FFF2-40B4-BE49-F238E27FC236}">
                <a16:creationId xmlns:a16="http://schemas.microsoft.com/office/drawing/2014/main" id="{AE815F8F-1619-30F4-8256-9DA53802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0" y="2737069"/>
            <a:ext cx="2328096" cy="15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A91E58C-BA19-8992-42E1-6E50B7D69E52}"/>
              </a:ext>
            </a:extLst>
          </p:cNvPr>
          <p:cNvSpPr/>
          <p:nvPr/>
        </p:nvSpPr>
        <p:spPr>
          <a:xfrm rot="10800000">
            <a:off x="3211903" y="3221965"/>
            <a:ext cx="3709358" cy="414068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492E288-5D6A-028A-865A-6D32E9D82F30}"/>
              </a:ext>
            </a:extLst>
          </p:cNvPr>
          <p:cNvSpPr/>
          <p:nvPr/>
        </p:nvSpPr>
        <p:spPr>
          <a:xfrm rot="1748126">
            <a:off x="2518160" y="4564265"/>
            <a:ext cx="1561381" cy="73715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52F7E2C-1C37-2B50-BACE-4E0BB8233419}"/>
              </a:ext>
            </a:extLst>
          </p:cNvPr>
          <p:cNvSpPr/>
          <p:nvPr/>
        </p:nvSpPr>
        <p:spPr>
          <a:xfrm rot="19256274">
            <a:off x="6293591" y="4648378"/>
            <a:ext cx="1561381" cy="665531"/>
          </a:xfrm>
          <a:prstGeom prst="rightArrow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DDD7A04-461E-264A-856A-9F9BB77F7BC6}"/>
              </a:ext>
            </a:extLst>
          </p:cNvPr>
          <p:cNvSpPr/>
          <p:nvPr/>
        </p:nvSpPr>
        <p:spPr>
          <a:xfrm>
            <a:off x="3953956" y="2582003"/>
            <a:ext cx="2403383" cy="6127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Drohende Gefahr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58F718-64CB-AEC7-1660-69C88A109C0E}"/>
              </a:ext>
            </a:extLst>
          </p:cNvPr>
          <p:cNvSpPr/>
          <p:nvPr/>
        </p:nvSpPr>
        <p:spPr>
          <a:xfrm>
            <a:off x="629969" y="5473108"/>
            <a:ext cx="2403383" cy="78013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§904 BGB Aggressiver Notstand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53A4BE1-4B0A-99AD-2CC3-B1E8BE065016}"/>
              </a:ext>
            </a:extLst>
          </p:cNvPr>
          <p:cNvSpPr/>
          <p:nvPr/>
        </p:nvSpPr>
        <p:spPr>
          <a:xfrm>
            <a:off x="7485481" y="5453656"/>
            <a:ext cx="2403383" cy="780133"/>
          </a:xfrm>
          <a:prstGeom prst="rect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§228 BGB Defensiver Notstand</a:t>
            </a:r>
          </a:p>
        </p:txBody>
      </p:sp>
    </p:spTree>
    <p:extLst>
      <p:ext uri="{BB962C8B-B14F-4D97-AF65-F5344CB8AC3E}">
        <p14:creationId xmlns:p14="http://schemas.microsoft.com/office/powerpoint/2010/main" val="279231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§904 BGB Aggressiver Notstand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pic>
        <p:nvPicPr>
          <p:cNvPr id="1030" name="Picture 6" descr="Kostenloses Foto porträt des männlichen wachmanns mit stacheldrahtzaun">
            <a:extLst>
              <a:ext uri="{FF2B5EF4-FFF2-40B4-BE49-F238E27FC236}">
                <a16:creationId xmlns:a16="http://schemas.microsoft.com/office/drawing/2014/main" id="{AE815F8F-1619-30F4-8256-9DA53802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0" y="2737069"/>
            <a:ext cx="2328096" cy="15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A91E58C-BA19-8992-42E1-6E50B7D69E52}"/>
              </a:ext>
            </a:extLst>
          </p:cNvPr>
          <p:cNvSpPr/>
          <p:nvPr/>
        </p:nvSpPr>
        <p:spPr>
          <a:xfrm rot="10800000">
            <a:off x="3211903" y="3221965"/>
            <a:ext cx="3709358" cy="414068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492E288-5D6A-028A-865A-6D32E9D82F30}"/>
              </a:ext>
            </a:extLst>
          </p:cNvPr>
          <p:cNvSpPr/>
          <p:nvPr/>
        </p:nvSpPr>
        <p:spPr>
          <a:xfrm rot="1748126">
            <a:off x="2518160" y="4564265"/>
            <a:ext cx="1561381" cy="73715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52F7E2C-1C37-2B50-BACE-4E0BB8233419}"/>
              </a:ext>
            </a:extLst>
          </p:cNvPr>
          <p:cNvSpPr/>
          <p:nvPr/>
        </p:nvSpPr>
        <p:spPr>
          <a:xfrm rot="19256274">
            <a:off x="6293591" y="4648378"/>
            <a:ext cx="1561381" cy="665531"/>
          </a:xfrm>
          <a:prstGeom prst="rightArrow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DDD7A04-461E-264A-856A-9F9BB77F7BC6}"/>
              </a:ext>
            </a:extLst>
          </p:cNvPr>
          <p:cNvSpPr/>
          <p:nvPr/>
        </p:nvSpPr>
        <p:spPr>
          <a:xfrm>
            <a:off x="3953956" y="2582003"/>
            <a:ext cx="2403383" cy="6127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Drohende Gefahr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58F718-64CB-AEC7-1660-69C88A109C0E}"/>
              </a:ext>
            </a:extLst>
          </p:cNvPr>
          <p:cNvSpPr/>
          <p:nvPr/>
        </p:nvSpPr>
        <p:spPr>
          <a:xfrm>
            <a:off x="629969" y="5473108"/>
            <a:ext cx="2403383" cy="78013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§904 BGB Aggressiver Notstand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53A4BE1-4B0A-99AD-2CC3-B1E8BE065016}"/>
              </a:ext>
            </a:extLst>
          </p:cNvPr>
          <p:cNvSpPr/>
          <p:nvPr/>
        </p:nvSpPr>
        <p:spPr>
          <a:xfrm>
            <a:off x="7485481" y="5453656"/>
            <a:ext cx="2403383" cy="780133"/>
          </a:xfrm>
          <a:prstGeom prst="rect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§228 BGB Defensiver Notstand</a:t>
            </a:r>
          </a:p>
        </p:txBody>
      </p:sp>
      <p:pic>
        <p:nvPicPr>
          <p:cNvPr id="2050" name="Picture 2" descr="Foto nächtlicher autobrand mit polizeilichtern in der ferne">
            <a:extLst>
              <a:ext uri="{FF2B5EF4-FFF2-40B4-BE49-F238E27FC236}">
                <a16:creationId xmlns:a16="http://schemas.microsoft.com/office/drawing/2014/main" id="{3FDEF88D-C96A-1BD6-C012-70AB4D1E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48" y="2825241"/>
            <a:ext cx="2483526" cy="13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230610147">
            <a:extLst>
              <a:ext uri="{FF2B5EF4-FFF2-40B4-BE49-F238E27FC236}">
                <a16:creationId xmlns:a16="http://schemas.microsoft.com/office/drawing/2014/main" id="{2A2F2AC4-4EB7-4B5A-D4DC-F4AF1CDA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27" y="5219059"/>
            <a:ext cx="1591494" cy="11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4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§904 BGB Aggressiver Notstand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pic>
        <p:nvPicPr>
          <p:cNvPr id="1030" name="Picture 6" descr="Kostenloses Foto porträt des männlichen wachmanns mit stacheldrahtzaun">
            <a:extLst>
              <a:ext uri="{FF2B5EF4-FFF2-40B4-BE49-F238E27FC236}">
                <a16:creationId xmlns:a16="http://schemas.microsoft.com/office/drawing/2014/main" id="{AE815F8F-1619-30F4-8256-9DA53802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0" y="2737069"/>
            <a:ext cx="2328096" cy="15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A91E58C-BA19-8992-42E1-6E50B7D69E52}"/>
              </a:ext>
            </a:extLst>
          </p:cNvPr>
          <p:cNvSpPr/>
          <p:nvPr/>
        </p:nvSpPr>
        <p:spPr>
          <a:xfrm rot="10800000">
            <a:off x="3211903" y="3221965"/>
            <a:ext cx="3709358" cy="414068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492E288-5D6A-028A-865A-6D32E9D82F30}"/>
              </a:ext>
            </a:extLst>
          </p:cNvPr>
          <p:cNvSpPr/>
          <p:nvPr/>
        </p:nvSpPr>
        <p:spPr>
          <a:xfrm rot="1748126">
            <a:off x="2518160" y="4564265"/>
            <a:ext cx="1561381" cy="737150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52F7E2C-1C37-2B50-BACE-4E0BB8233419}"/>
              </a:ext>
            </a:extLst>
          </p:cNvPr>
          <p:cNvSpPr/>
          <p:nvPr/>
        </p:nvSpPr>
        <p:spPr>
          <a:xfrm rot="19256274">
            <a:off x="6293591" y="4648378"/>
            <a:ext cx="1561381" cy="665531"/>
          </a:xfrm>
          <a:prstGeom prst="rightArrow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DDD7A04-461E-264A-856A-9F9BB77F7BC6}"/>
              </a:ext>
            </a:extLst>
          </p:cNvPr>
          <p:cNvSpPr/>
          <p:nvPr/>
        </p:nvSpPr>
        <p:spPr>
          <a:xfrm>
            <a:off x="3953956" y="2582003"/>
            <a:ext cx="2403383" cy="6127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Drohende Gefahr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58F718-64CB-AEC7-1660-69C88A109C0E}"/>
              </a:ext>
            </a:extLst>
          </p:cNvPr>
          <p:cNvSpPr/>
          <p:nvPr/>
        </p:nvSpPr>
        <p:spPr>
          <a:xfrm>
            <a:off x="629969" y="5473108"/>
            <a:ext cx="2403383" cy="78013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§904 BGB Aggressiver Notstand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53A4BE1-4B0A-99AD-2CC3-B1E8BE065016}"/>
              </a:ext>
            </a:extLst>
          </p:cNvPr>
          <p:cNvSpPr/>
          <p:nvPr/>
        </p:nvSpPr>
        <p:spPr>
          <a:xfrm>
            <a:off x="7485481" y="5453656"/>
            <a:ext cx="2403383" cy="780133"/>
          </a:xfrm>
          <a:prstGeom prst="rect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§228 BGB Defensiver Notstand</a:t>
            </a:r>
          </a:p>
        </p:txBody>
      </p:sp>
      <p:pic>
        <p:nvPicPr>
          <p:cNvPr id="3074" name="Picture 2" descr="Foto ein mülleimer mit einem feuer darin brennt.">
            <a:extLst>
              <a:ext uri="{FF2B5EF4-FFF2-40B4-BE49-F238E27FC236}">
                <a16:creationId xmlns:a16="http://schemas.microsoft.com/office/drawing/2014/main" id="{85B61035-7291-D465-3826-A9B6685F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51" y="2719894"/>
            <a:ext cx="1802385" cy="18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 sportcar">
            <a:extLst>
              <a:ext uri="{FF2B5EF4-FFF2-40B4-BE49-F238E27FC236}">
                <a16:creationId xmlns:a16="http://schemas.microsoft.com/office/drawing/2014/main" id="{25D17CB9-6DAE-910B-6FB6-F8A6E358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14" y="5360523"/>
            <a:ext cx="2563561" cy="14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erbotsymbol 6">
            <a:extLst>
              <a:ext uri="{FF2B5EF4-FFF2-40B4-BE49-F238E27FC236}">
                <a16:creationId xmlns:a16="http://schemas.microsoft.com/office/drawing/2014/main" id="{B0145853-AD88-902C-4FA9-0EE1D5E3173C}"/>
              </a:ext>
            </a:extLst>
          </p:cNvPr>
          <p:cNvSpPr/>
          <p:nvPr/>
        </p:nvSpPr>
        <p:spPr>
          <a:xfrm>
            <a:off x="852407" y="1822098"/>
            <a:ext cx="8596960" cy="4913408"/>
          </a:xfrm>
          <a:prstGeom prst="noSmoking">
            <a:avLst>
              <a:gd name="adj" fmla="val 7162"/>
            </a:avLst>
          </a:prstGeom>
          <a:gradFill>
            <a:gsLst>
              <a:gs pos="0">
                <a:srgbClr val="C00000">
                  <a:alpha val="48000"/>
                </a:srgbClr>
              </a:gs>
              <a:gs pos="48000">
                <a:srgbClr val="FF000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1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§965 BGB Anzeigepflicht des Finders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Wer eine verlorene Sache findet und an sich nimmt: </a:t>
            </a:r>
          </a:p>
          <a:p>
            <a:pPr algn="ctr"/>
            <a:endParaRPr lang="de-DE" sz="2000" b="1" dirty="0"/>
          </a:p>
          <a:p>
            <a:pPr marL="457200" indent="-457200" algn="ctr">
              <a:buAutoNum type="arabicPeriod"/>
            </a:pPr>
            <a:r>
              <a:rPr lang="de-DE" sz="2000" b="1" dirty="0"/>
              <a:t>Dem Eigentümer der Sache Anzeige davon machen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2. Kennt der Finder den Eigentümer nicht, meldet er den Fund bei der Behörde</a:t>
            </a:r>
          </a:p>
          <a:p>
            <a:pPr algn="ctr"/>
            <a:endParaRPr lang="de-DE" sz="2000" b="1" dirty="0"/>
          </a:p>
        </p:txBody>
      </p:sp>
      <p:sp>
        <p:nvSpPr>
          <p:cNvPr id="8" name="Rechteck: gefaltete Ecke 7">
            <a:extLst>
              <a:ext uri="{FF2B5EF4-FFF2-40B4-BE49-F238E27FC236}">
                <a16:creationId xmlns:a16="http://schemas.microsoft.com/office/drawing/2014/main" id="{27661CC2-5C63-A964-DACC-AC4841C60CD3}"/>
              </a:ext>
            </a:extLst>
          </p:cNvPr>
          <p:cNvSpPr/>
          <p:nvPr/>
        </p:nvSpPr>
        <p:spPr>
          <a:xfrm>
            <a:off x="8626762" y="3505241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Anzeigen des Fundes bei der Behörde nur, wenn die Sache über 10,00€ Wert hat.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6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§966 BGB Verwahrungs-pflicht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Der Finder hat die Sache zu verwahren. 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Ist die Sache verderblich oder die Lagerung mit unverhältnismäßig hohen Kosten verbunden, kann die Sache versteigert werden. 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Der Erlös aus der Versteigerung, tritt dann an die Stelle der Sache.</a:t>
            </a:r>
          </a:p>
        </p:txBody>
      </p:sp>
    </p:spTree>
    <p:extLst>
      <p:ext uri="{BB962C8B-B14F-4D97-AF65-F5344CB8AC3E}">
        <p14:creationId xmlns:p14="http://schemas.microsoft.com/office/powerpoint/2010/main" val="125225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§967 BGB Ablieferungs-pflicht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Der Finder ist berechtigt und auf Anordnung der Behörde auch verpflichtet, die Fundsache oder den Erlös aus der Versteigerung abzugeben.</a:t>
            </a:r>
          </a:p>
        </p:txBody>
      </p:sp>
    </p:spTree>
    <p:extLst>
      <p:ext uri="{BB962C8B-B14F-4D97-AF65-F5344CB8AC3E}">
        <p14:creationId xmlns:p14="http://schemas.microsoft.com/office/powerpoint/2010/main" val="403910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05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13605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555" y="-347256"/>
            <a:ext cx="4465274" cy="462154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§978 BGB </a:t>
            </a:r>
            <a:b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</a:br>
            <a:r>
              <a:rPr lang="de-DE" sz="40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Fund in öffentlicher Behörde oder Verkehrsanstalt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99396" y="1528196"/>
            <a:ext cx="7826687" cy="5213038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Wer eine Sache in einer Behörde oder Verkehrsanstalt findet, muss diese zug-um-zug in der Behörde oder Verkehrsanstalt abgeben. 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§§965-967 BGB finden hier keine Anwendung</a:t>
            </a:r>
          </a:p>
        </p:txBody>
      </p:sp>
    </p:spTree>
    <p:extLst>
      <p:ext uri="{BB962C8B-B14F-4D97-AF65-F5344CB8AC3E}">
        <p14:creationId xmlns:p14="http://schemas.microsoft.com/office/powerpoint/2010/main" val="412044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Wie ist das Privatrecht gedacht?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A94E33E-92C5-1956-F20F-62D05B4A7EC6}"/>
              </a:ext>
            </a:extLst>
          </p:cNvPr>
          <p:cNvSpPr/>
          <p:nvPr/>
        </p:nvSpPr>
        <p:spPr>
          <a:xfrm>
            <a:off x="2854807" y="1575327"/>
            <a:ext cx="2076247" cy="776377"/>
          </a:xfrm>
          <a:prstGeom prst="roundRect">
            <a:avLst/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Privates Recht</a:t>
            </a:r>
          </a:p>
          <a:p>
            <a:pPr algn="ctr"/>
            <a:r>
              <a:rPr lang="de-DE" sz="1200" b="1" i="1" dirty="0"/>
              <a:t>Koordinationsprinzip</a:t>
            </a:r>
          </a:p>
        </p:txBody>
      </p:sp>
      <p:sp>
        <p:nvSpPr>
          <p:cNvPr id="12" name="Rechteck: gefaltete Ecke 11">
            <a:extLst>
              <a:ext uri="{FF2B5EF4-FFF2-40B4-BE49-F238E27FC236}">
                <a16:creationId xmlns:a16="http://schemas.microsoft.com/office/drawing/2014/main" id="{C8A08759-1036-69BA-47B4-B97A9449DE01}"/>
              </a:ext>
            </a:extLst>
          </p:cNvPr>
          <p:cNvSpPr/>
          <p:nvPr/>
        </p:nvSpPr>
        <p:spPr>
          <a:xfrm>
            <a:off x="7575023" y="3854218"/>
            <a:ext cx="2731361" cy="238267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Der Staat kann als Vermittler zwischen den Parteien einschreiten, wenn eine Grenze überschritten wurde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: abgeschrägt 12">
            <a:extLst>
              <a:ext uri="{FF2B5EF4-FFF2-40B4-BE49-F238E27FC236}">
                <a16:creationId xmlns:a16="http://schemas.microsoft.com/office/drawing/2014/main" id="{972C3912-651C-5E55-1349-AA3443E0023B}"/>
              </a:ext>
            </a:extLst>
          </p:cNvPr>
          <p:cNvSpPr/>
          <p:nvPr/>
        </p:nvSpPr>
        <p:spPr>
          <a:xfrm>
            <a:off x="1202788" y="2513595"/>
            <a:ext cx="5555411" cy="3985404"/>
          </a:xfrm>
          <a:prstGeom prst="bevel">
            <a:avLst>
              <a:gd name="adj" fmla="val 5141"/>
            </a:avLst>
          </a:prstGeom>
          <a:gradFill flip="none" rotWithShape="1">
            <a:gsLst>
              <a:gs pos="0">
                <a:srgbClr val="0B89E0">
                  <a:shade val="30000"/>
                  <a:satMod val="115000"/>
                </a:srgbClr>
              </a:gs>
              <a:gs pos="50000">
                <a:srgbClr val="0B89E0">
                  <a:shade val="67500"/>
                  <a:satMod val="115000"/>
                </a:srgbClr>
              </a:gs>
              <a:gs pos="100000">
                <a:srgbClr val="0B89E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CCFCBA9-AE4D-9CFB-DF66-63B845994896}"/>
              </a:ext>
            </a:extLst>
          </p:cNvPr>
          <p:cNvSpPr/>
          <p:nvPr/>
        </p:nvSpPr>
        <p:spPr>
          <a:xfrm>
            <a:off x="291414" y="2889849"/>
            <a:ext cx="759124" cy="6211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AG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D9F97B2-D7AC-918E-B4CF-7AE1553784AB}"/>
              </a:ext>
            </a:extLst>
          </p:cNvPr>
          <p:cNvSpPr/>
          <p:nvPr/>
        </p:nvSpPr>
        <p:spPr>
          <a:xfrm>
            <a:off x="4269798" y="4783451"/>
            <a:ext cx="759124" cy="6211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AN</a:t>
            </a:r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B9AB0C03-B940-59B7-B4FF-3358AB9608EC}"/>
              </a:ext>
            </a:extLst>
          </p:cNvPr>
          <p:cNvSpPr/>
          <p:nvPr/>
        </p:nvSpPr>
        <p:spPr>
          <a:xfrm rot="1734157">
            <a:off x="1067491" y="3698745"/>
            <a:ext cx="3283862" cy="916440"/>
          </a:xfrm>
          <a:prstGeom prst="leftRightArrow">
            <a:avLst>
              <a:gd name="adj1" fmla="val 51459"/>
              <a:gd name="adj2" fmla="val 4052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79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Was ist Prüfungs-relevant?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12" name="Rechteck: gefaltete Ecke 11">
            <a:extLst>
              <a:ext uri="{FF2B5EF4-FFF2-40B4-BE49-F238E27FC236}">
                <a16:creationId xmlns:a16="http://schemas.microsoft.com/office/drawing/2014/main" id="{C8A08759-1036-69BA-47B4-B97A9449DE01}"/>
              </a:ext>
            </a:extLst>
          </p:cNvPr>
          <p:cNvSpPr/>
          <p:nvPr/>
        </p:nvSpPr>
        <p:spPr>
          <a:xfrm rot="21234935">
            <a:off x="2419125" y="491706"/>
            <a:ext cx="4982339" cy="598134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</a:rPr>
              <a:t>§90 BGB Sachen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§90a Tiere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§226 Schikaneverbot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§227 Notwehr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§228 Defensiver Notstand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§229 Allgemeine Selbsthilfe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§230 Grenzen der Selbsthilfe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§823 Schadenersatz nach unerlaubter Handlung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§828 Minderjährigkeit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§833 Haftungen des Tierhalters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§854 Besitzer und Besitz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§855 Besitzdiener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§858 Verbotene Eigenmacht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§859 Selbsthilfe des Besitzers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§860 Selbsthilfe des Besitzdieners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§903 Befugnisse des Eigentümers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§904 Aggressiver Notstand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§965 Anzeigepflicht des Finders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§966 Verwahrungspflicht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§967 Ablieferungspflicht</a:t>
            </a:r>
          </a:p>
          <a:p>
            <a:r>
              <a:rPr lang="de-DE" sz="1600" dirty="0">
                <a:solidFill>
                  <a:schemeClr val="tx1"/>
                </a:solidFill>
              </a:rPr>
              <a:t>§978 Fund in öffentlicher Behörde oder Verkehrsanstalt</a:t>
            </a:r>
          </a:p>
        </p:txBody>
      </p:sp>
    </p:spTree>
    <p:extLst>
      <p:ext uri="{BB962C8B-B14F-4D97-AF65-F5344CB8AC3E}">
        <p14:creationId xmlns:p14="http://schemas.microsoft.com/office/powerpoint/2010/main" val="36337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§90 BGB Sachen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1032451" y="1847370"/>
            <a:ext cx="5974918" cy="3660595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Sachen im Sinne dieses Gesetzes, sind </a:t>
            </a:r>
            <a:r>
              <a:rPr lang="de-DE" sz="2800" b="1" u="sng" dirty="0">
                <a:solidFill>
                  <a:srgbClr val="FF0000"/>
                </a:solidFill>
              </a:rPr>
              <a:t>nur körperliche </a:t>
            </a:r>
            <a:r>
              <a:rPr lang="de-DE" sz="2800" b="1" dirty="0"/>
              <a:t>Gegenstände.</a:t>
            </a:r>
          </a:p>
        </p:txBody>
      </p:sp>
    </p:spTree>
    <p:extLst>
      <p:ext uri="{BB962C8B-B14F-4D97-AF65-F5344CB8AC3E}">
        <p14:creationId xmlns:p14="http://schemas.microsoft.com/office/powerpoint/2010/main" val="17259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§90a BGB  Tiere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311560" y="1804238"/>
            <a:ext cx="7441027" cy="477771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Tiere sind </a:t>
            </a:r>
            <a:r>
              <a:rPr lang="de-DE" sz="2800" b="1" u="sng" dirty="0">
                <a:solidFill>
                  <a:srgbClr val="FF0000"/>
                </a:solidFill>
              </a:rPr>
              <a:t>keine</a:t>
            </a:r>
            <a:r>
              <a:rPr lang="de-DE" sz="2800" b="1" dirty="0"/>
              <a:t> Sachen!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/>
              <a:t>-Sie werden durch besondere Gesetze geschützt-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/>
              <a:t>Greifen diese Gesetze nicht, gilt das Sachenrecht.</a:t>
            </a:r>
          </a:p>
        </p:txBody>
      </p:sp>
    </p:spTree>
    <p:extLst>
      <p:ext uri="{BB962C8B-B14F-4D97-AF65-F5344CB8AC3E}">
        <p14:creationId xmlns:p14="http://schemas.microsoft.com/office/powerpoint/2010/main" val="39010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209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27209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§226 BGB Schikane-verbot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33923" y="1761106"/>
            <a:ext cx="7441027" cy="477771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Die Ausübung eines Rechts ist </a:t>
            </a:r>
            <a:r>
              <a:rPr lang="de-DE" sz="2800" b="1" u="sng" dirty="0">
                <a:solidFill>
                  <a:srgbClr val="FF0000"/>
                </a:solidFill>
              </a:rPr>
              <a:t>unzulässig</a:t>
            </a:r>
            <a:r>
              <a:rPr lang="de-DE" sz="2800" b="1" dirty="0"/>
              <a:t>, wenn sie nur den Zweck hat einem anderen zu schaden. </a:t>
            </a:r>
          </a:p>
        </p:txBody>
      </p:sp>
    </p:spTree>
    <p:extLst>
      <p:ext uri="{BB962C8B-B14F-4D97-AF65-F5344CB8AC3E}">
        <p14:creationId xmlns:p14="http://schemas.microsoft.com/office/powerpoint/2010/main" val="37336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§227 BGB Notwehr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1933327" y="1459181"/>
            <a:ext cx="7441027" cy="477771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Notwehr ist diejenige </a:t>
            </a:r>
            <a:r>
              <a:rPr lang="de-DE" sz="2800" b="1" dirty="0">
                <a:solidFill>
                  <a:srgbClr val="FF0000"/>
                </a:solidFill>
              </a:rPr>
              <a:t>Verteidigung</a:t>
            </a:r>
            <a:r>
              <a:rPr lang="de-DE" sz="2800" b="1" dirty="0"/>
              <a:t>, die </a:t>
            </a:r>
            <a:r>
              <a:rPr lang="de-DE" sz="2800" b="1" dirty="0">
                <a:solidFill>
                  <a:srgbClr val="FF0000"/>
                </a:solidFill>
              </a:rPr>
              <a:t>erforderlich</a:t>
            </a:r>
            <a:r>
              <a:rPr lang="de-DE" sz="2800" b="1" dirty="0"/>
              <a:t> ist, um einen </a:t>
            </a:r>
            <a:r>
              <a:rPr lang="de-DE" sz="2800" b="1" dirty="0">
                <a:solidFill>
                  <a:srgbClr val="FF0000"/>
                </a:solidFill>
              </a:rPr>
              <a:t>gegenwärtigen</a:t>
            </a:r>
            <a:r>
              <a:rPr lang="de-DE" sz="2800" b="1" dirty="0"/>
              <a:t> </a:t>
            </a:r>
            <a:r>
              <a:rPr lang="de-DE" sz="2800" b="1" dirty="0">
                <a:solidFill>
                  <a:srgbClr val="FF0000"/>
                </a:solidFill>
              </a:rPr>
              <a:t>rechtswidrigen</a:t>
            </a:r>
            <a:r>
              <a:rPr lang="de-DE" sz="2800" b="1" dirty="0"/>
              <a:t> Angriff von mir oder anderen (Nothilfe) abzuwenden.</a:t>
            </a:r>
          </a:p>
        </p:txBody>
      </p:sp>
      <p:sp>
        <p:nvSpPr>
          <p:cNvPr id="8" name="Rechteck: gefaltete Ecke 7">
            <a:extLst>
              <a:ext uri="{FF2B5EF4-FFF2-40B4-BE49-F238E27FC236}">
                <a16:creationId xmlns:a16="http://schemas.microsoft.com/office/drawing/2014/main" id="{9B054775-8263-72C5-4F3C-0D5A7063D156}"/>
              </a:ext>
            </a:extLst>
          </p:cNvPr>
          <p:cNvSpPr/>
          <p:nvPr/>
        </p:nvSpPr>
        <p:spPr>
          <a:xfrm>
            <a:off x="315985" y="262885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Verteidigung: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Verteidigungswille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und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Verteidigungshandlung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287F752D-4225-884A-B232-60F13ECFDF28}"/>
              </a:ext>
            </a:extLst>
          </p:cNvPr>
          <p:cNvSpPr/>
          <p:nvPr/>
        </p:nvSpPr>
        <p:spPr>
          <a:xfrm>
            <a:off x="8596494" y="24877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Erforderlich: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Geeignet,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Geboten,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Verhältnismäßig</a:t>
            </a:r>
          </a:p>
        </p:txBody>
      </p:sp>
      <p:sp>
        <p:nvSpPr>
          <p:cNvPr id="10" name="Rechteck: gefaltete Ecke 9">
            <a:extLst>
              <a:ext uri="{FF2B5EF4-FFF2-40B4-BE49-F238E27FC236}">
                <a16:creationId xmlns:a16="http://schemas.microsoft.com/office/drawing/2014/main" id="{E0F46FC7-0E19-E3BE-2652-19ED14CA5362}"/>
              </a:ext>
            </a:extLst>
          </p:cNvPr>
          <p:cNvSpPr/>
          <p:nvPr/>
        </p:nvSpPr>
        <p:spPr>
          <a:xfrm>
            <a:off x="9345861" y="4103552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Gegenwärtig: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Steht bevor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Findet statt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Noch nicht beendet</a:t>
            </a:r>
          </a:p>
        </p:txBody>
      </p:sp>
      <p:sp>
        <p:nvSpPr>
          <p:cNvPr id="11" name="Rechteck: gefaltete Ecke 10">
            <a:extLst>
              <a:ext uri="{FF2B5EF4-FFF2-40B4-BE49-F238E27FC236}">
                <a16:creationId xmlns:a16="http://schemas.microsoft.com/office/drawing/2014/main" id="{8D1B2AE1-003D-4820-F394-5BE422F45225}"/>
              </a:ext>
            </a:extLst>
          </p:cNvPr>
          <p:cNvSpPr/>
          <p:nvPr/>
        </p:nvSpPr>
        <p:spPr>
          <a:xfrm>
            <a:off x="344478" y="4461074"/>
            <a:ext cx="2501661" cy="20025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Rechtswidrig: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Gegen geltendes Recht verstoßend und kein Rechtfertigungsgrund</a:t>
            </a:r>
          </a:p>
        </p:txBody>
      </p:sp>
    </p:spTree>
    <p:extLst>
      <p:ext uri="{BB962C8B-B14F-4D97-AF65-F5344CB8AC3E}">
        <p14:creationId xmlns:p14="http://schemas.microsoft.com/office/powerpoint/2010/main" val="2481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4DC12D-4A22-BD61-3A0A-2F6A6A8C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814"/>
            <a:ext cx="12192000" cy="6885209"/>
          </a:xfrm>
          <a:prstGeom prst="rect">
            <a:avLst/>
          </a:prstGeom>
        </p:spPr>
      </p:pic>
      <p:sp>
        <p:nvSpPr>
          <p:cNvPr id="6" name="Dreieck 3">
            <a:extLst>
              <a:ext uri="{FF2B5EF4-FFF2-40B4-BE49-F238E27FC236}">
                <a16:creationId xmlns:a16="http://schemas.microsoft.com/office/drawing/2014/main" id="{EADFC2D6-69C0-3D51-C2FB-A153A8DA8BE9}"/>
              </a:ext>
            </a:extLst>
          </p:cNvPr>
          <p:cNvSpPr/>
          <p:nvPr/>
        </p:nvSpPr>
        <p:spPr>
          <a:xfrm rot="10800000">
            <a:off x="4750973" y="-40814"/>
            <a:ext cx="7441027" cy="685800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1262AD">
                  <a:alpha val="16000"/>
                </a:srgbClr>
              </a:gs>
              <a:gs pos="61000">
                <a:srgbClr val="068CE8"/>
              </a:gs>
              <a:gs pos="81000">
                <a:srgbClr val="3BB5FF"/>
              </a:gs>
              <a:gs pos="100000">
                <a:srgbClr val="BDE6FF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7F3FB8-0C53-C4EF-E315-664B7DD1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19" y="-347256"/>
            <a:ext cx="4379010" cy="4621545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§228 BGB Defensiver Notstand</a:t>
            </a:r>
            <a:endParaRPr lang="de-DE" sz="6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37C43-1813-AFF7-B121-85DC2753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37" y="122494"/>
            <a:ext cx="1269602" cy="1269602"/>
          </a:xfrm>
          <a:prstGeom prst="rect">
            <a:avLst/>
          </a:prstGeom>
        </p:spPr>
      </p:pic>
      <p:pic>
        <p:nvPicPr>
          <p:cNvPr id="3" name="Grafik 2" descr="Ein Bild, das Text, Screenshot, Schrift, Quadrat enthält.&#10;&#10;Automatisch generierte Beschreibung">
            <a:extLst>
              <a:ext uri="{FF2B5EF4-FFF2-40B4-BE49-F238E27FC236}">
                <a16:creationId xmlns:a16="http://schemas.microsoft.com/office/drawing/2014/main" id="{0D8D3B36-E415-A09B-D4D2-421432C3B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74" y="122494"/>
            <a:ext cx="727493" cy="943074"/>
          </a:xfrm>
          <a:prstGeom prst="rect">
            <a:avLst/>
          </a:prstGeom>
        </p:spPr>
      </p:pic>
      <p:sp>
        <p:nvSpPr>
          <p:cNvPr id="7" name="Wolke 6">
            <a:extLst>
              <a:ext uri="{FF2B5EF4-FFF2-40B4-BE49-F238E27FC236}">
                <a16:creationId xmlns:a16="http://schemas.microsoft.com/office/drawing/2014/main" id="{7D0B4EF3-C0D2-3008-538B-7741CB675B85}"/>
              </a:ext>
            </a:extLst>
          </p:cNvPr>
          <p:cNvSpPr/>
          <p:nvPr/>
        </p:nvSpPr>
        <p:spPr>
          <a:xfrm>
            <a:off x="233923" y="1761106"/>
            <a:ext cx="7441027" cy="4777717"/>
          </a:xfrm>
          <a:prstGeom prst="cloud">
            <a:avLst/>
          </a:prstGeom>
          <a:gradFill flip="none" rotWithShape="1">
            <a:gsLst>
              <a:gs pos="0">
                <a:srgbClr val="0B89E0"/>
              </a:gs>
              <a:gs pos="50000">
                <a:srgbClr val="B2E2F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Wer eine fremde Sache </a:t>
            </a:r>
            <a:r>
              <a:rPr lang="de-DE" sz="2000" b="1" u="sng" dirty="0">
                <a:solidFill>
                  <a:srgbClr val="FF0000"/>
                </a:solidFill>
              </a:rPr>
              <a:t>beschädigt</a:t>
            </a:r>
            <a:r>
              <a:rPr lang="de-DE" sz="2000" b="1" dirty="0"/>
              <a:t> oder </a:t>
            </a:r>
            <a:r>
              <a:rPr lang="de-DE" sz="2000" b="1" u="sng" dirty="0">
                <a:solidFill>
                  <a:srgbClr val="FF0000"/>
                </a:solidFill>
              </a:rPr>
              <a:t>zerstört</a:t>
            </a:r>
            <a:r>
              <a:rPr lang="de-DE" sz="2000" b="1" dirty="0"/>
              <a:t>, um eine durch sie </a:t>
            </a:r>
            <a:r>
              <a:rPr lang="de-DE" sz="2000" b="1" u="sng" dirty="0">
                <a:solidFill>
                  <a:srgbClr val="FF0000"/>
                </a:solidFill>
              </a:rPr>
              <a:t>drohende Gefahr </a:t>
            </a:r>
            <a:r>
              <a:rPr lang="de-DE" sz="2000" b="1" dirty="0"/>
              <a:t>von sich oder einem anderen abzuwenden, handelt nicht widerrechtlich, wenn die </a:t>
            </a:r>
            <a:r>
              <a:rPr lang="de-DE" sz="2000" b="1" u="sng" dirty="0">
                <a:solidFill>
                  <a:srgbClr val="FF0000"/>
                </a:solidFill>
              </a:rPr>
              <a:t>Beschädigung</a:t>
            </a:r>
            <a:r>
              <a:rPr lang="de-DE" sz="2000" b="1" dirty="0"/>
              <a:t> oder die </a:t>
            </a:r>
            <a:r>
              <a:rPr lang="de-DE" sz="2000" b="1" u="sng" dirty="0">
                <a:solidFill>
                  <a:srgbClr val="FF0000"/>
                </a:solidFill>
              </a:rPr>
              <a:t>Zerstörung</a:t>
            </a:r>
            <a:r>
              <a:rPr lang="de-DE" sz="2000" b="1" dirty="0"/>
              <a:t> zur Abwendung der Gefahr </a:t>
            </a:r>
            <a:r>
              <a:rPr lang="de-DE" sz="2000" b="1" u="sng" dirty="0">
                <a:solidFill>
                  <a:srgbClr val="FF0000"/>
                </a:solidFill>
              </a:rPr>
              <a:t>erforderlich</a:t>
            </a:r>
            <a:r>
              <a:rPr lang="de-DE" sz="2000" b="1" dirty="0"/>
              <a:t> ist und der </a:t>
            </a:r>
            <a:r>
              <a:rPr lang="de-DE" sz="2000" b="1" u="sng" dirty="0">
                <a:solidFill>
                  <a:srgbClr val="FF0000"/>
                </a:solidFill>
              </a:rPr>
              <a:t>Schaden nicht außer Verhältnis </a:t>
            </a:r>
            <a:r>
              <a:rPr lang="de-DE" sz="2000" b="1" dirty="0"/>
              <a:t>zu der Gefahr steht.</a:t>
            </a:r>
          </a:p>
        </p:txBody>
      </p:sp>
    </p:spTree>
    <p:extLst>
      <p:ext uri="{BB962C8B-B14F-4D97-AF65-F5344CB8AC3E}">
        <p14:creationId xmlns:p14="http://schemas.microsoft.com/office/powerpoint/2010/main" val="38975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Breitbild</PresentationFormat>
  <Paragraphs>179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Amasis MT Pro Black</vt:lpstr>
      <vt:lpstr>Arial</vt:lpstr>
      <vt:lpstr>Calibri</vt:lpstr>
      <vt:lpstr>Calibri Light</vt:lpstr>
      <vt:lpstr>Office</vt:lpstr>
      <vt:lpstr>Das Bürgerliche Gesetzbuch</vt:lpstr>
      <vt:lpstr>Wie ist das Privatrecht gedacht?</vt:lpstr>
      <vt:lpstr>Wie ist das Privatrecht gedacht?</vt:lpstr>
      <vt:lpstr>Was ist Prüfungs-relevant?</vt:lpstr>
      <vt:lpstr>§90 BGB Sachen</vt:lpstr>
      <vt:lpstr>§90a BGB  Tiere</vt:lpstr>
      <vt:lpstr>§226 BGB Schikane-verbot</vt:lpstr>
      <vt:lpstr>§227 BGB Notwehr</vt:lpstr>
      <vt:lpstr>§228 BGB Defensiver Notstand</vt:lpstr>
      <vt:lpstr>§229 BGB Allgemeine Selbsthilfe</vt:lpstr>
      <vt:lpstr>§230 BGB Grenzen der Selbsthilfe</vt:lpstr>
      <vt:lpstr>§823 BGB Schadenersatz nach Unerlaubter Handlung</vt:lpstr>
      <vt:lpstr>§828 BGB Minderjährige</vt:lpstr>
      <vt:lpstr>§833 BGB Haftungen des Tierhalters</vt:lpstr>
      <vt:lpstr>§854 BGB Besitzer</vt:lpstr>
      <vt:lpstr>§855 BGB Besitzdiener</vt:lpstr>
      <vt:lpstr>§858 BGB Verbotene Eigenmacht</vt:lpstr>
      <vt:lpstr>§859 BGB Selbsthilfe des Besitzers</vt:lpstr>
      <vt:lpstr>§860 BGB Selbsthilfe des Besitzdieners</vt:lpstr>
      <vt:lpstr>§903 BGB Befugnisse des Eigentümers</vt:lpstr>
      <vt:lpstr>§904 BGB Aggressiver Notstand</vt:lpstr>
      <vt:lpstr>§904 BGB Aggressiver Notstand</vt:lpstr>
      <vt:lpstr>§904 BGB Aggressiver Notstand</vt:lpstr>
      <vt:lpstr>§904 BGB Aggressiver Notstand</vt:lpstr>
      <vt:lpstr>§965 BGB Anzeigepflicht des Finders</vt:lpstr>
      <vt:lpstr>§966 BGB Verwahrungs-pflicht</vt:lpstr>
      <vt:lpstr>§967 BGB Ablieferungs-pflicht</vt:lpstr>
      <vt:lpstr>§978 BGB  Fund in öffentlicher Behörde oder Verkehrsanstalt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Bürgerliche Gesetzbuch</dc:title>
  <dc:creator>Patrick weckmüller</dc:creator>
  <cp:lastModifiedBy>Patrick weckmüller</cp:lastModifiedBy>
  <cp:revision>1</cp:revision>
  <dcterms:created xsi:type="dcterms:W3CDTF">2023-11-08T07:26:31Z</dcterms:created>
  <dcterms:modified xsi:type="dcterms:W3CDTF">2023-12-11T20:03:19Z</dcterms:modified>
</cp:coreProperties>
</file>